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29" r:id="rId3"/>
    <p:sldId id="337" r:id="rId4"/>
    <p:sldId id="330" r:id="rId5"/>
    <p:sldId id="332" r:id="rId6"/>
    <p:sldId id="334" r:id="rId7"/>
    <p:sldId id="348" r:id="rId8"/>
    <p:sldId id="342" r:id="rId9"/>
    <p:sldId id="341" r:id="rId10"/>
    <p:sldId id="340" r:id="rId11"/>
    <p:sldId id="343" r:id="rId12"/>
    <p:sldId id="344" r:id="rId13"/>
    <p:sldId id="345" r:id="rId14"/>
    <p:sldId id="349" r:id="rId15"/>
    <p:sldId id="346" r:id="rId16"/>
    <p:sldId id="333" r:id="rId17"/>
    <p:sldId id="338" r:id="rId18"/>
    <p:sldId id="339" r:id="rId19"/>
  </p:sldIdLst>
  <p:sldSz cx="12192000" cy="6858000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AC6B"/>
    <a:srgbClr val="B5CA82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BD588-BC3A-4411-B34F-B67BD7E7FCEE}" v="87" dt="2025-01-29T13:07:33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76" autoAdjust="0"/>
  </p:normalViewPr>
  <p:slideViewPr>
    <p:cSldViewPr snapToGrid="0" showGuides="1">
      <p:cViewPr varScale="1">
        <p:scale>
          <a:sx n="72" d="100"/>
          <a:sy n="72" d="100"/>
        </p:scale>
        <p:origin x="801" y="33"/>
      </p:cViewPr>
      <p:guideLst>
        <p:guide orient="horz" pos="106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Nguyen" userId="e70b427d9d47929e" providerId="LiveId" clId="{2705D32D-37A1-4BFF-A07D-D8FD1B627AD4}"/>
    <pc:docChg chg="undo custSel addSld delSld modSld">
      <pc:chgData name="Kenny Nguyen" userId="e70b427d9d47929e" providerId="LiveId" clId="{2705D32D-37A1-4BFF-A07D-D8FD1B627AD4}" dt="2025-01-26T12:44:09.537" v="1595" actId="478"/>
      <pc:docMkLst>
        <pc:docMk/>
      </pc:docMkLst>
      <pc:sldChg chg="modSp mod">
        <pc:chgData name="Kenny Nguyen" userId="e70b427d9d47929e" providerId="LiveId" clId="{2705D32D-37A1-4BFF-A07D-D8FD1B627AD4}" dt="2025-01-26T12:20:05.104" v="98" actId="115"/>
        <pc:sldMkLst>
          <pc:docMk/>
          <pc:sldMk cId="0" sldId="256"/>
        </pc:sldMkLst>
        <pc:spChg chg="mod">
          <ac:chgData name="Kenny Nguyen" userId="e70b427d9d47929e" providerId="LiveId" clId="{2705D32D-37A1-4BFF-A07D-D8FD1B627AD4}" dt="2025-01-26T12:18:05.111" v="17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Kenny Nguyen" userId="e70b427d9d47929e" providerId="LiveId" clId="{2705D32D-37A1-4BFF-A07D-D8FD1B627AD4}" dt="2025-01-26T12:20:05.104" v="98" actId="115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Kenny Nguyen" userId="e70b427d9d47929e" providerId="LiveId" clId="{2705D32D-37A1-4BFF-A07D-D8FD1B627AD4}" dt="2025-01-26T12:29:04.904" v="290" actId="47"/>
        <pc:sldMkLst>
          <pc:docMk/>
          <pc:sldMk cId="3559412283" sldId="328"/>
        </pc:sldMkLst>
      </pc:sldChg>
      <pc:sldChg chg="addSp delSp modSp mod">
        <pc:chgData name="Kenny Nguyen" userId="e70b427d9d47929e" providerId="LiveId" clId="{2705D32D-37A1-4BFF-A07D-D8FD1B627AD4}" dt="2025-01-26T12:38:29.615" v="789"/>
        <pc:sldMkLst>
          <pc:docMk/>
          <pc:sldMk cId="3755195322" sldId="329"/>
        </pc:sldMkLst>
        <pc:spChg chg="mod">
          <ac:chgData name="Kenny Nguyen" userId="e70b427d9d47929e" providerId="LiveId" clId="{2705D32D-37A1-4BFF-A07D-D8FD1B627AD4}" dt="2025-01-26T12:37:22.505" v="777" actId="20577"/>
          <ac:spMkLst>
            <pc:docMk/>
            <pc:sldMk cId="3755195322" sldId="329"/>
            <ac:spMk id="3" creationId="{F11D8AC4-D233-B680-BF9E-180B4E687D0F}"/>
          </ac:spMkLst>
        </pc:spChg>
      </pc:sldChg>
      <pc:sldChg chg="modSp mod">
        <pc:chgData name="Kenny Nguyen" userId="e70b427d9d47929e" providerId="LiveId" clId="{2705D32D-37A1-4BFF-A07D-D8FD1B627AD4}" dt="2025-01-26T12:30:52.940" v="462" actId="20577"/>
        <pc:sldMkLst>
          <pc:docMk/>
          <pc:sldMk cId="2344299565" sldId="330"/>
        </pc:sldMkLst>
        <pc:spChg chg="mod">
          <ac:chgData name="Kenny Nguyen" userId="e70b427d9d47929e" providerId="LiveId" clId="{2705D32D-37A1-4BFF-A07D-D8FD1B627AD4}" dt="2025-01-26T12:30:52.940" v="462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addSp delSp modSp mod">
        <pc:chgData name="Kenny Nguyen" userId="e70b427d9d47929e" providerId="LiveId" clId="{2705D32D-37A1-4BFF-A07D-D8FD1B627AD4}" dt="2025-01-26T12:33:09.297" v="526" actId="1582"/>
        <pc:sldMkLst>
          <pc:docMk/>
          <pc:sldMk cId="1563030878" sldId="333"/>
        </pc:sldMkLst>
        <pc:picChg chg="add mod ord">
          <ac:chgData name="Kenny Nguyen" userId="e70b427d9d47929e" providerId="LiveId" clId="{2705D32D-37A1-4BFF-A07D-D8FD1B627AD4}" dt="2025-01-26T12:27:15.270" v="268" actId="14100"/>
          <ac:picMkLst>
            <pc:docMk/>
            <pc:sldMk cId="1563030878" sldId="333"/>
            <ac:picMk id="8" creationId="{0F56F1F9-695C-9B86-0AEA-778B8492E9D5}"/>
          </ac:picMkLst>
        </pc:picChg>
        <pc:picChg chg="add mod">
          <ac:chgData name="Kenny Nguyen" userId="e70b427d9d47929e" providerId="LiveId" clId="{2705D32D-37A1-4BFF-A07D-D8FD1B627AD4}" dt="2025-01-26T12:27:06.690" v="266" actId="14100"/>
          <ac:picMkLst>
            <pc:docMk/>
            <pc:sldMk cId="1563030878" sldId="333"/>
            <ac:picMk id="10" creationId="{6441DB5F-850C-CBF9-E113-17409965A2DF}"/>
          </ac:picMkLst>
        </pc:picChg>
        <pc:picChg chg="add mod">
          <ac:chgData name="Kenny Nguyen" userId="e70b427d9d47929e" providerId="LiveId" clId="{2705D32D-37A1-4BFF-A07D-D8FD1B627AD4}" dt="2025-01-26T12:27:04.160" v="265" actId="1076"/>
          <ac:picMkLst>
            <pc:docMk/>
            <pc:sldMk cId="1563030878" sldId="333"/>
            <ac:picMk id="12" creationId="{B6B23085-4FD5-CE27-F71F-265CAE5C6E2E}"/>
          </ac:picMkLst>
        </pc:picChg>
        <pc:picChg chg="add mod">
          <ac:chgData name="Kenny Nguyen" userId="e70b427d9d47929e" providerId="LiveId" clId="{2705D32D-37A1-4BFF-A07D-D8FD1B627AD4}" dt="2025-01-26T12:27:59.439" v="273" actId="1076"/>
          <ac:picMkLst>
            <pc:docMk/>
            <pc:sldMk cId="1563030878" sldId="333"/>
            <ac:picMk id="15" creationId="{09D0F52C-20DA-64CC-2244-4FE90701BA05}"/>
          </ac:picMkLst>
        </pc:picChg>
        <pc:cxnChg chg="add mod">
          <ac:chgData name="Kenny Nguyen" userId="e70b427d9d47929e" providerId="LiveId" clId="{2705D32D-37A1-4BFF-A07D-D8FD1B627AD4}" dt="2025-01-26T12:33:09.297" v="526" actId="1582"/>
          <ac:cxnSpMkLst>
            <pc:docMk/>
            <pc:sldMk cId="1563030878" sldId="333"/>
            <ac:cxnSpMk id="17" creationId="{A092A4FA-FEFA-D523-C220-FBB2EF5A5B26}"/>
          </ac:cxnSpMkLst>
        </pc:cxnChg>
      </pc:sldChg>
      <pc:sldChg chg="addSp delSp modSp mod">
        <pc:chgData name="Kenny Nguyen" userId="e70b427d9d47929e" providerId="LiveId" clId="{2705D32D-37A1-4BFF-A07D-D8FD1B627AD4}" dt="2025-01-26T12:28:43.339" v="288" actId="1076"/>
        <pc:sldMkLst>
          <pc:docMk/>
          <pc:sldMk cId="1101617873" sldId="336"/>
        </pc:sldMkLst>
      </pc:sldChg>
      <pc:sldChg chg="addSp delSp modSp mod">
        <pc:chgData name="Kenny Nguyen" userId="e70b427d9d47929e" providerId="LiveId" clId="{2705D32D-37A1-4BFF-A07D-D8FD1B627AD4}" dt="2025-01-26T12:44:09.537" v="1595" actId="478"/>
        <pc:sldMkLst>
          <pc:docMk/>
          <pc:sldMk cId="3051929986" sldId="337"/>
        </pc:sldMkLst>
        <pc:spChg chg="add del mod">
          <ac:chgData name="Kenny Nguyen" userId="e70b427d9d47929e" providerId="LiveId" clId="{2705D32D-37A1-4BFF-A07D-D8FD1B627AD4}" dt="2025-01-26T12:44:08.091" v="1594" actId="478"/>
          <ac:spMkLst>
            <pc:docMk/>
            <pc:sldMk cId="3051929986" sldId="337"/>
            <ac:spMk id="7" creationId="{41B2967B-D9F7-65CC-851C-B056CF18ADB2}"/>
          </ac:spMkLst>
        </pc:spChg>
      </pc:sldChg>
      <pc:sldChg chg="modSp mod">
        <pc:chgData name="Kenny Nguyen" userId="e70b427d9d47929e" providerId="LiveId" clId="{2705D32D-37A1-4BFF-A07D-D8FD1B627AD4}" dt="2025-01-26T12:32:08.950" v="519" actId="20577"/>
        <pc:sldMkLst>
          <pc:docMk/>
          <pc:sldMk cId="3397086514" sldId="338"/>
        </pc:sldMkLst>
        <pc:spChg chg="mod">
          <ac:chgData name="Kenny Nguyen" userId="e70b427d9d47929e" providerId="LiveId" clId="{2705D32D-37A1-4BFF-A07D-D8FD1B627AD4}" dt="2025-01-26T12:32:08.950" v="519" actId="20577"/>
          <ac:spMkLst>
            <pc:docMk/>
            <pc:sldMk cId="3397086514" sldId="338"/>
            <ac:spMk id="3" creationId="{7CF6C0C3-6755-9A24-988E-E19B69443439}"/>
          </ac:spMkLst>
        </pc:spChg>
      </pc:sldChg>
      <pc:sldChg chg="modSp add mod">
        <pc:chgData name="Kenny Nguyen" userId="e70b427d9d47929e" providerId="LiveId" clId="{2705D32D-37A1-4BFF-A07D-D8FD1B627AD4}" dt="2025-01-26T12:32:21.133" v="523" actId="1076"/>
        <pc:sldMkLst>
          <pc:docMk/>
          <pc:sldMk cId="1359501857" sldId="339"/>
        </pc:sldMkLst>
        <pc:spChg chg="mod">
          <ac:chgData name="Kenny Nguyen" userId="e70b427d9d47929e" providerId="LiveId" clId="{2705D32D-37A1-4BFF-A07D-D8FD1B627AD4}" dt="2025-01-26T12:32:21.133" v="523" actId="1076"/>
          <ac:spMkLst>
            <pc:docMk/>
            <pc:sldMk cId="1359501857" sldId="339"/>
            <ac:spMk id="2" creationId="{E4285F98-83BE-6271-D923-888918234E73}"/>
          </ac:spMkLst>
        </pc:spChg>
      </pc:sldChg>
    </pc:docChg>
  </pc:docChgLst>
  <pc:docChgLst>
    <pc:chgData name="Kenny Nguyen" userId="e70b427d9d47929e" providerId="LiveId" clId="{7E4BD588-BC3A-4411-B34F-B67BD7E7FCEE}"/>
    <pc:docChg chg="undo custSel addSld delSld modSld sldOrd">
      <pc:chgData name="Kenny Nguyen" userId="e70b427d9d47929e" providerId="LiveId" clId="{7E4BD588-BC3A-4411-B34F-B67BD7E7FCEE}" dt="2025-01-29T13:09:53.871" v="1896" actId="20577"/>
      <pc:docMkLst>
        <pc:docMk/>
      </pc:docMkLst>
      <pc:sldChg chg="addSp modSp mod">
        <pc:chgData name="Kenny Nguyen" userId="e70b427d9d47929e" providerId="LiveId" clId="{7E4BD588-BC3A-4411-B34F-B67BD7E7FCEE}" dt="2025-01-29T12:06:49.183" v="799" actId="20577"/>
        <pc:sldMkLst>
          <pc:docMk/>
          <pc:sldMk cId="0" sldId="256"/>
        </pc:sldMkLst>
        <pc:spChg chg="mod">
          <ac:chgData name="Kenny Nguyen" userId="e70b427d9d47929e" providerId="LiveId" clId="{7E4BD588-BC3A-4411-B34F-B67BD7E7FCEE}" dt="2025-01-29T12:06:49.183" v="799" actId="20577"/>
          <ac:spMkLst>
            <pc:docMk/>
            <pc:sldMk cId="0" sldId="256"/>
            <ac:spMk id="7171" creationId="{00000000-0000-0000-0000-000000000000}"/>
          </ac:spMkLst>
        </pc:spChg>
        <pc:picChg chg="add mod">
          <ac:chgData name="Kenny Nguyen" userId="e70b427d9d47929e" providerId="LiveId" clId="{7E4BD588-BC3A-4411-B34F-B67BD7E7FCEE}" dt="2025-01-29T12:06:31.626" v="778" actId="1076"/>
          <ac:picMkLst>
            <pc:docMk/>
            <pc:sldMk cId="0" sldId="256"/>
            <ac:picMk id="3" creationId="{051CF86F-58CD-AA3A-FD4C-44E23A3DDE28}"/>
          </ac:picMkLst>
        </pc:picChg>
      </pc:sldChg>
      <pc:sldChg chg="modSp mod">
        <pc:chgData name="Kenny Nguyen" userId="e70b427d9d47929e" providerId="LiveId" clId="{7E4BD588-BC3A-4411-B34F-B67BD7E7FCEE}" dt="2025-01-29T12:53:06.656" v="1801" actId="20577"/>
        <pc:sldMkLst>
          <pc:docMk/>
          <pc:sldMk cId="3755195322" sldId="329"/>
        </pc:sldMkLst>
        <pc:spChg chg="mod">
          <ac:chgData name="Kenny Nguyen" userId="e70b427d9d47929e" providerId="LiveId" clId="{7E4BD588-BC3A-4411-B34F-B67BD7E7FCEE}" dt="2025-01-29T12:53:06.656" v="1801" actId="20577"/>
          <ac:spMkLst>
            <pc:docMk/>
            <pc:sldMk cId="3755195322" sldId="329"/>
            <ac:spMk id="4" creationId="{0085900A-B08F-2583-3741-5396A93108EF}"/>
          </ac:spMkLst>
        </pc:spChg>
      </pc:sldChg>
      <pc:sldChg chg="addSp delSp modSp mod">
        <pc:chgData name="Kenny Nguyen" userId="e70b427d9d47929e" providerId="LiveId" clId="{7E4BD588-BC3A-4411-B34F-B67BD7E7FCEE}" dt="2025-01-29T12:53:14.907" v="1805"/>
        <pc:sldMkLst>
          <pc:docMk/>
          <pc:sldMk cId="2344299565" sldId="330"/>
        </pc:sldMkLst>
        <pc:spChg chg="mod">
          <ac:chgData name="Kenny Nguyen" userId="e70b427d9d47929e" providerId="LiveId" clId="{7E4BD588-BC3A-4411-B34F-B67BD7E7FCEE}" dt="2025-01-29T12:32:13.105" v="1110" actId="20577"/>
          <ac:spMkLst>
            <pc:docMk/>
            <pc:sldMk cId="2344299565" sldId="330"/>
            <ac:spMk id="3" creationId="{FF1461C0-009B-B820-1A69-77530BFB8607}"/>
          </ac:spMkLst>
        </pc:spChg>
        <pc:spChg chg="del">
          <ac:chgData name="Kenny Nguyen" userId="e70b427d9d47929e" providerId="LiveId" clId="{7E4BD588-BC3A-4411-B34F-B67BD7E7FCEE}" dt="2025-01-29T12:53:14.791" v="1804" actId="478"/>
          <ac:spMkLst>
            <pc:docMk/>
            <pc:sldMk cId="2344299565" sldId="330"/>
            <ac:spMk id="4" creationId="{4F237BB0-917C-0FC1-4305-E4A15A749C50}"/>
          </ac:spMkLst>
        </pc:spChg>
        <pc:spChg chg="add">
          <ac:chgData name="Kenny Nguyen" userId="e70b427d9d47929e" providerId="LiveId" clId="{7E4BD588-BC3A-4411-B34F-B67BD7E7FCEE}" dt="2025-01-29T11:48:43.138" v="293"/>
          <ac:spMkLst>
            <pc:docMk/>
            <pc:sldMk cId="2344299565" sldId="330"/>
            <ac:spMk id="6" creationId="{31EE31F9-EE3A-CF4C-0A61-BAEF43394E89}"/>
          </ac:spMkLst>
        </pc:spChg>
        <pc:spChg chg="add mod">
          <ac:chgData name="Kenny Nguyen" userId="e70b427d9d47929e" providerId="LiveId" clId="{7E4BD588-BC3A-4411-B34F-B67BD7E7FCEE}" dt="2025-01-29T12:53:14.907" v="1805"/>
          <ac:spMkLst>
            <pc:docMk/>
            <pc:sldMk cId="2344299565" sldId="330"/>
            <ac:spMk id="6" creationId="{CAC9881C-D666-0800-35CE-79B4A90CA0A7}"/>
          </ac:spMkLst>
        </pc:spChg>
      </pc:sldChg>
      <pc:sldChg chg="del">
        <pc:chgData name="Kenny Nguyen" userId="e70b427d9d47929e" providerId="LiveId" clId="{7E4BD588-BC3A-4411-B34F-B67BD7E7FCEE}" dt="2025-01-29T11:48:12.123" v="292" actId="47"/>
        <pc:sldMkLst>
          <pc:docMk/>
          <pc:sldMk cId="3375435400" sldId="331"/>
        </pc:sldMkLst>
      </pc:sldChg>
      <pc:sldChg chg="addSp delSp modSp mod ord">
        <pc:chgData name="Kenny Nguyen" userId="e70b427d9d47929e" providerId="LiveId" clId="{7E4BD588-BC3A-4411-B34F-B67BD7E7FCEE}" dt="2025-01-29T12:53:17.331" v="1807"/>
        <pc:sldMkLst>
          <pc:docMk/>
          <pc:sldMk cId="2257341828" sldId="332"/>
        </pc:sldMkLst>
        <pc:spChg chg="mod">
          <ac:chgData name="Kenny Nguyen" userId="e70b427d9d47929e" providerId="LiveId" clId="{7E4BD588-BC3A-4411-B34F-B67BD7E7FCEE}" dt="2025-01-29T12:51:00.469" v="1728" actId="20577"/>
          <ac:spMkLst>
            <pc:docMk/>
            <pc:sldMk cId="2257341828" sldId="332"/>
            <ac:spMk id="3" creationId="{ECE19F31-8E95-AA7F-8EF5-6CF4F3A3304C}"/>
          </ac:spMkLst>
        </pc:spChg>
        <pc:spChg chg="del">
          <ac:chgData name="Kenny Nguyen" userId="e70b427d9d47929e" providerId="LiveId" clId="{7E4BD588-BC3A-4411-B34F-B67BD7E7FCEE}" dt="2025-01-29T12:53:17.190" v="1806" actId="478"/>
          <ac:spMkLst>
            <pc:docMk/>
            <pc:sldMk cId="2257341828" sldId="332"/>
            <ac:spMk id="4" creationId="{E1B9DD36-0A84-4EA6-9BB3-8C30B7C5FF4E}"/>
          </ac:spMkLst>
        </pc:spChg>
        <pc:spChg chg="add mod">
          <ac:chgData name="Kenny Nguyen" userId="e70b427d9d47929e" providerId="LiveId" clId="{7E4BD588-BC3A-4411-B34F-B67BD7E7FCEE}" dt="2025-01-29T12:53:17.331" v="1807"/>
          <ac:spMkLst>
            <pc:docMk/>
            <pc:sldMk cId="2257341828" sldId="332"/>
            <ac:spMk id="6" creationId="{5A819567-B48D-28C3-BDCF-C13625E2C3DD}"/>
          </ac:spMkLst>
        </pc:spChg>
      </pc:sldChg>
      <pc:sldChg chg="addSp modSp mod ord">
        <pc:chgData name="Kenny Nguyen" userId="e70b427d9d47929e" providerId="LiveId" clId="{7E4BD588-BC3A-4411-B34F-B67BD7E7FCEE}" dt="2025-01-29T12:43:43.104" v="1518" actId="1076"/>
        <pc:sldMkLst>
          <pc:docMk/>
          <pc:sldMk cId="1563030878" sldId="333"/>
        </pc:sldMkLst>
        <pc:spChg chg="add mod">
          <ac:chgData name="Kenny Nguyen" userId="e70b427d9d47929e" providerId="LiveId" clId="{7E4BD588-BC3A-4411-B34F-B67BD7E7FCEE}" dt="2025-01-29T12:43:43.104" v="1518" actId="1076"/>
          <ac:spMkLst>
            <pc:docMk/>
            <pc:sldMk cId="1563030878" sldId="333"/>
            <ac:spMk id="2" creationId="{730FE220-952A-6B90-77A2-BD3624EF29F8}"/>
          </ac:spMkLst>
        </pc:spChg>
      </pc:sldChg>
      <pc:sldChg chg="addSp delSp modSp mod ord">
        <pc:chgData name="Kenny Nguyen" userId="e70b427d9d47929e" providerId="LiveId" clId="{7E4BD588-BC3A-4411-B34F-B67BD7E7FCEE}" dt="2025-01-29T13:09:36.565" v="1873" actId="20577"/>
        <pc:sldMkLst>
          <pc:docMk/>
          <pc:sldMk cId="3440719782" sldId="334"/>
        </pc:sldMkLst>
        <pc:spChg chg="mod">
          <ac:chgData name="Kenny Nguyen" userId="e70b427d9d47929e" providerId="LiveId" clId="{7E4BD588-BC3A-4411-B34F-B67BD7E7FCEE}" dt="2025-01-29T13:08:54.471" v="1855" actId="20577"/>
          <ac:spMkLst>
            <pc:docMk/>
            <pc:sldMk cId="3440719782" sldId="334"/>
            <ac:spMk id="3" creationId="{964E92A9-1018-67AA-8616-5D9667BC0A8B}"/>
          </ac:spMkLst>
        </pc:spChg>
        <pc:spChg chg="del">
          <ac:chgData name="Kenny Nguyen" userId="e70b427d9d47929e" providerId="LiveId" clId="{7E4BD588-BC3A-4411-B34F-B67BD7E7FCEE}" dt="2025-01-29T12:53:20.346" v="1808" actId="478"/>
          <ac:spMkLst>
            <pc:docMk/>
            <pc:sldMk cId="3440719782" sldId="334"/>
            <ac:spMk id="4" creationId="{1193A5A6-BFC4-F82B-0482-12705469A13A}"/>
          </ac:spMkLst>
        </pc:spChg>
        <pc:spChg chg="add mod">
          <ac:chgData name="Kenny Nguyen" userId="e70b427d9d47929e" providerId="LiveId" clId="{7E4BD588-BC3A-4411-B34F-B67BD7E7FCEE}" dt="2025-01-29T12:32:57.242" v="1122" actId="208"/>
          <ac:spMkLst>
            <pc:docMk/>
            <pc:sldMk cId="3440719782" sldId="334"/>
            <ac:spMk id="6" creationId="{356EAA87-0580-5F38-4526-E4BBF16004D4}"/>
          </ac:spMkLst>
        </pc:spChg>
        <pc:spChg chg="add del mod">
          <ac:chgData name="Kenny Nguyen" userId="e70b427d9d47929e" providerId="LiveId" clId="{7E4BD588-BC3A-4411-B34F-B67BD7E7FCEE}" dt="2025-01-29T12:19:32.807" v="940" actId="478"/>
          <ac:spMkLst>
            <pc:docMk/>
            <pc:sldMk cId="3440719782" sldId="334"/>
            <ac:spMk id="6" creationId="{E8A41336-8C0A-A28E-61D3-9AAEE24765EC}"/>
          </ac:spMkLst>
        </pc:spChg>
        <pc:spChg chg="add del mod">
          <ac:chgData name="Kenny Nguyen" userId="e70b427d9d47929e" providerId="LiveId" clId="{7E4BD588-BC3A-4411-B34F-B67BD7E7FCEE}" dt="2025-01-29T12:32:34.531" v="1118" actId="478"/>
          <ac:spMkLst>
            <pc:docMk/>
            <pc:sldMk cId="3440719782" sldId="334"/>
            <ac:spMk id="7" creationId="{31982702-AB40-A1D1-A400-B2E652A42E16}"/>
          </ac:spMkLst>
        </pc:spChg>
        <pc:spChg chg="add mod">
          <ac:chgData name="Kenny Nguyen" userId="e70b427d9d47929e" providerId="LiveId" clId="{7E4BD588-BC3A-4411-B34F-B67BD7E7FCEE}" dt="2025-01-29T12:52:23.793" v="1730" actId="1076"/>
          <ac:spMkLst>
            <pc:docMk/>
            <pc:sldMk cId="3440719782" sldId="334"/>
            <ac:spMk id="8" creationId="{9BE0B18D-7FF3-5CD0-EE73-E3587185C693}"/>
          </ac:spMkLst>
        </pc:spChg>
        <pc:spChg chg="add mod">
          <ac:chgData name="Kenny Nguyen" userId="e70b427d9d47929e" providerId="LiveId" clId="{7E4BD588-BC3A-4411-B34F-B67BD7E7FCEE}" dt="2025-01-29T13:09:08.510" v="1861" actId="1076"/>
          <ac:spMkLst>
            <pc:docMk/>
            <pc:sldMk cId="3440719782" sldId="334"/>
            <ac:spMk id="9" creationId="{BC16DF90-CF94-802E-4E56-5AB68001C6E1}"/>
          </ac:spMkLst>
        </pc:spChg>
        <pc:spChg chg="add mod">
          <ac:chgData name="Kenny Nguyen" userId="e70b427d9d47929e" providerId="LiveId" clId="{7E4BD588-BC3A-4411-B34F-B67BD7E7FCEE}" dt="2025-01-29T13:09:36.565" v="1873" actId="20577"/>
          <ac:spMkLst>
            <pc:docMk/>
            <pc:sldMk cId="3440719782" sldId="334"/>
            <ac:spMk id="10" creationId="{ACD3E8A0-B452-02A8-E75C-4E6EF7FF29EE}"/>
          </ac:spMkLst>
        </pc:spChg>
        <pc:spChg chg="add mod">
          <ac:chgData name="Kenny Nguyen" userId="e70b427d9d47929e" providerId="LiveId" clId="{7E4BD588-BC3A-4411-B34F-B67BD7E7FCEE}" dt="2025-01-29T12:37:16.606" v="1337" actId="1076"/>
          <ac:spMkLst>
            <pc:docMk/>
            <pc:sldMk cId="3440719782" sldId="334"/>
            <ac:spMk id="11" creationId="{E4C829A3-AD22-A6DC-067D-1AE9E9D4AD50}"/>
          </ac:spMkLst>
        </pc:spChg>
        <pc:spChg chg="add mod">
          <ac:chgData name="Kenny Nguyen" userId="e70b427d9d47929e" providerId="LiveId" clId="{7E4BD588-BC3A-4411-B34F-B67BD7E7FCEE}" dt="2025-01-29T12:36:11.205" v="1265" actId="14100"/>
          <ac:spMkLst>
            <pc:docMk/>
            <pc:sldMk cId="3440719782" sldId="334"/>
            <ac:spMk id="27" creationId="{0056F878-37D6-229A-C82E-719AAAED098C}"/>
          </ac:spMkLst>
        </pc:spChg>
        <pc:spChg chg="add mod">
          <ac:chgData name="Kenny Nguyen" userId="e70b427d9d47929e" providerId="LiveId" clId="{7E4BD588-BC3A-4411-B34F-B67BD7E7FCEE}" dt="2025-01-29T13:09:34.311" v="1872" actId="14100"/>
          <ac:spMkLst>
            <pc:docMk/>
            <pc:sldMk cId="3440719782" sldId="334"/>
            <ac:spMk id="28" creationId="{66911747-1C4F-B2BD-5F2C-7720C5F82585}"/>
          </ac:spMkLst>
        </pc:spChg>
        <pc:spChg chg="add mod">
          <ac:chgData name="Kenny Nguyen" userId="e70b427d9d47929e" providerId="LiveId" clId="{7E4BD588-BC3A-4411-B34F-B67BD7E7FCEE}" dt="2025-01-29T13:09:01.916" v="1859" actId="1076"/>
          <ac:spMkLst>
            <pc:docMk/>
            <pc:sldMk cId="3440719782" sldId="334"/>
            <ac:spMk id="29" creationId="{AD5A7FB5-67AA-8061-133B-6CAB58DD95D8}"/>
          </ac:spMkLst>
        </pc:spChg>
        <pc:spChg chg="add mod">
          <ac:chgData name="Kenny Nguyen" userId="e70b427d9d47929e" providerId="LiveId" clId="{7E4BD588-BC3A-4411-B34F-B67BD7E7FCEE}" dt="2025-01-29T12:53:20.489" v="1809"/>
          <ac:spMkLst>
            <pc:docMk/>
            <pc:sldMk cId="3440719782" sldId="334"/>
            <ac:spMk id="31" creationId="{8E95E9BC-078E-B5F8-49BA-896C62E43191}"/>
          </ac:spMkLst>
        </pc:spChg>
        <pc:cxnChg chg="add mod">
          <ac:chgData name="Kenny Nguyen" userId="e70b427d9d47929e" providerId="LiveId" clId="{7E4BD588-BC3A-4411-B34F-B67BD7E7FCEE}" dt="2025-01-29T12:34:57.341" v="1236" actId="13822"/>
          <ac:cxnSpMkLst>
            <pc:docMk/>
            <pc:sldMk cId="3440719782" sldId="334"/>
            <ac:cxnSpMk id="13" creationId="{A499B45C-E649-FFE0-1F05-497AD0E02892}"/>
          </ac:cxnSpMkLst>
        </pc:cxnChg>
        <pc:cxnChg chg="add mod">
          <ac:chgData name="Kenny Nguyen" userId="e70b427d9d47929e" providerId="LiveId" clId="{7E4BD588-BC3A-4411-B34F-B67BD7E7FCEE}" dt="2025-01-29T12:37:33.635" v="1341" actId="14100"/>
          <ac:cxnSpMkLst>
            <pc:docMk/>
            <pc:sldMk cId="3440719782" sldId="334"/>
            <ac:cxnSpMk id="14" creationId="{7AB603A0-CA12-F87B-4AAE-D77DB3200018}"/>
          </ac:cxnSpMkLst>
        </pc:cxnChg>
        <pc:cxnChg chg="add mod">
          <ac:chgData name="Kenny Nguyen" userId="e70b427d9d47929e" providerId="LiveId" clId="{7E4BD588-BC3A-4411-B34F-B67BD7E7FCEE}" dt="2025-01-29T12:35:10.297" v="1244" actId="14100"/>
          <ac:cxnSpMkLst>
            <pc:docMk/>
            <pc:sldMk cId="3440719782" sldId="334"/>
            <ac:cxnSpMk id="16" creationId="{001E6019-123D-0C54-D60E-662A1B6B3C70}"/>
          </ac:cxnSpMkLst>
        </pc:cxnChg>
        <pc:cxnChg chg="add mod">
          <ac:chgData name="Kenny Nguyen" userId="e70b427d9d47929e" providerId="LiveId" clId="{7E4BD588-BC3A-4411-B34F-B67BD7E7FCEE}" dt="2025-01-29T12:35:34.441" v="1255" actId="14100"/>
          <ac:cxnSpMkLst>
            <pc:docMk/>
            <pc:sldMk cId="3440719782" sldId="334"/>
            <ac:cxnSpMk id="19" creationId="{AAEB9870-8653-DD63-C2B6-301EA3CDF7A8}"/>
          </ac:cxnSpMkLst>
        </pc:cxnChg>
        <pc:cxnChg chg="add mod">
          <ac:chgData name="Kenny Nguyen" userId="e70b427d9d47929e" providerId="LiveId" clId="{7E4BD588-BC3A-4411-B34F-B67BD7E7FCEE}" dt="2025-01-29T12:35:30.854" v="1253" actId="14100"/>
          <ac:cxnSpMkLst>
            <pc:docMk/>
            <pc:sldMk cId="3440719782" sldId="334"/>
            <ac:cxnSpMk id="21" creationId="{CE7CF3FC-5565-FF2A-3BED-D5C26FC5E308}"/>
          </ac:cxnSpMkLst>
        </pc:cxnChg>
        <pc:cxnChg chg="add mod">
          <ac:chgData name="Kenny Nguyen" userId="e70b427d9d47929e" providerId="LiveId" clId="{7E4BD588-BC3A-4411-B34F-B67BD7E7FCEE}" dt="2025-01-29T12:35:38.348" v="1257" actId="1076"/>
          <ac:cxnSpMkLst>
            <pc:docMk/>
            <pc:sldMk cId="3440719782" sldId="334"/>
            <ac:cxnSpMk id="24" creationId="{4AF20E7B-A1B1-28D8-C735-EC9B6A50C0B7}"/>
          </ac:cxnSpMkLst>
        </pc:cxnChg>
        <pc:cxnChg chg="add del mod">
          <ac:chgData name="Kenny Nguyen" userId="e70b427d9d47929e" providerId="LiveId" clId="{7E4BD588-BC3A-4411-B34F-B67BD7E7FCEE}" dt="2025-01-29T12:36:03.693" v="1261" actId="478"/>
          <ac:cxnSpMkLst>
            <pc:docMk/>
            <pc:sldMk cId="3440719782" sldId="334"/>
            <ac:cxnSpMk id="25" creationId="{0586AD7C-CE16-7A2F-CE41-52B7E1238007}"/>
          </ac:cxnSpMkLst>
        </pc:cxnChg>
      </pc:sldChg>
      <pc:sldChg chg="addSp delSp modSp del">
        <pc:chgData name="Kenny Nguyen" userId="e70b427d9d47929e" providerId="LiveId" clId="{7E4BD588-BC3A-4411-B34F-B67BD7E7FCEE}" dt="2025-01-29T12:43:47.294" v="1519" actId="47"/>
        <pc:sldMkLst>
          <pc:docMk/>
          <pc:sldMk cId="2682419814" sldId="335"/>
        </pc:sldMkLst>
        <pc:spChg chg="del">
          <ac:chgData name="Kenny Nguyen" userId="e70b427d9d47929e" providerId="LiveId" clId="{7E4BD588-BC3A-4411-B34F-B67BD7E7FCEE}" dt="2025-01-29T12:43:05.764" v="1501" actId="21"/>
          <ac:spMkLst>
            <pc:docMk/>
            <pc:sldMk cId="2682419814" sldId="335"/>
            <ac:spMk id="2" creationId="{730FE220-952A-6B90-77A2-BD3624EF29F8}"/>
          </ac:spMkLst>
        </pc:spChg>
        <pc:spChg chg="add mod">
          <ac:chgData name="Kenny Nguyen" userId="e70b427d9d47929e" providerId="LiveId" clId="{7E4BD588-BC3A-4411-B34F-B67BD7E7FCEE}" dt="2025-01-29T12:43:05.764" v="1501" actId="21"/>
          <ac:spMkLst>
            <pc:docMk/>
            <pc:sldMk cId="2682419814" sldId="335"/>
            <ac:spMk id="6" creationId="{2825A561-8AC8-91FD-828A-685A96BF8713}"/>
          </ac:spMkLst>
        </pc:spChg>
      </pc:sldChg>
      <pc:sldChg chg="del">
        <pc:chgData name="Kenny Nguyen" userId="e70b427d9d47929e" providerId="LiveId" clId="{7E4BD588-BC3A-4411-B34F-B67BD7E7FCEE}" dt="2025-01-29T11:54:10.747" v="721" actId="47"/>
        <pc:sldMkLst>
          <pc:docMk/>
          <pc:sldMk cId="1101617873" sldId="336"/>
        </pc:sldMkLst>
      </pc:sldChg>
      <pc:sldChg chg="addSp delSp modSp mod ord">
        <pc:chgData name="Kenny Nguyen" userId="e70b427d9d47929e" providerId="LiveId" clId="{7E4BD588-BC3A-4411-B34F-B67BD7E7FCEE}" dt="2025-01-29T12:53:12.035" v="1803"/>
        <pc:sldMkLst>
          <pc:docMk/>
          <pc:sldMk cId="3051929986" sldId="337"/>
        </pc:sldMkLst>
        <pc:spChg chg="add mod">
          <ac:chgData name="Kenny Nguyen" userId="e70b427d9d47929e" providerId="LiveId" clId="{7E4BD588-BC3A-4411-B34F-B67BD7E7FCEE}" dt="2025-01-29T12:53:12.035" v="1803"/>
          <ac:spMkLst>
            <pc:docMk/>
            <pc:sldMk cId="3051929986" sldId="337"/>
            <ac:spMk id="3" creationId="{627E463A-D974-9A69-14EF-4A2EAC0254C2}"/>
          </ac:spMkLst>
        </pc:spChg>
        <pc:spChg chg="del">
          <ac:chgData name="Kenny Nguyen" userId="e70b427d9d47929e" providerId="LiveId" clId="{7E4BD588-BC3A-4411-B34F-B67BD7E7FCEE}" dt="2025-01-29T12:53:11.899" v="1802" actId="478"/>
          <ac:spMkLst>
            <pc:docMk/>
            <pc:sldMk cId="3051929986" sldId="337"/>
            <ac:spMk id="4" creationId="{8687410A-4BF7-876C-7A26-33373A21BA93}"/>
          </ac:spMkLst>
        </pc:spChg>
      </pc:sldChg>
      <pc:sldChg chg="addSp delSp modSp mod">
        <pc:chgData name="Kenny Nguyen" userId="e70b427d9d47929e" providerId="LiveId" clId="{7E4BD588-BC3A-4411-B34F-B67BD7E7FCEE}" dt="2025-01-29T12:53:28.248" v="1813"/>
        <pc:sldMkLst>
          <pc:docMk/>
          <pc:sldMk cId="3397086514" sldId="338"/>
        </pc:sldMkLst>
        <pc:spChg chg="mod">
          <ac:chgData name="Kenny Nguyen" userId="e70b427d9d47929e" providerId="LiveId" clId="{7E4BD588-BC3A-4411-B34F-B67BD7E7FCEE}" dt="2025-01-29T12:42:45.858" v="1498" actId="20577"/>
          <ac:spMkLst>
            <pc:docMk/>
            <pc:sldMk cId="3397086514" sldId="338"/>
            <ac:spMk id="3" creationId="{7CF6C0C3-6755-9A24-988E-E19B69443439}"/>
          </ac:spMkLst>
        </pc:spChg>
        <pc:spChg chg="del">
          <ac:chgData name="Kenny Nguyen" userId="e70b427d9d47929e" providerId="LiveId" clId="{7E4BD588-BC3A-4411-B34F-B67BD7E7FCEE}" dt="2025-01-29T12:53:28.021" v="1812" actId="478"/>
          <ac:spMkLst>
            <pc:docMk/>
            <pc:sldMk cId="3397086514" sldId="338"/>
            <ac:spMk id="4" creationId="{B1BDC855-25D3-65F7-5DF9-8541E8569407}"/>
          </ac:spMkLst>
        </pc:spChg>
        <pc:spChg chg="add mod">
          <ac:chgData name="Kenny Nguyen" userId="e70b427d9d47929e" providerId="LiveId" clId="{7E4BD588-BC3A-4411-B34F-B67BD7E7FCEE}" dt="2025-01-29T12:53:28.248" v="1813"/>
          <ac:spMkLst>
            <pc:docMk/>
            <pc:sldMk cId="3397086514" sldId="338"/>
            <ac:spMk id="6" creationId="{FFA96074-0341-7690-0782-75C213C45F8D}"/>
          </ac:spMkLst>
        </pc:spChg>
      </pc:sldChg>
      <pc:sldChg chg="addSp delSp modSp mod">
        <pc:chgData name="Kenny Nguyen" userId="e70b427d9d47929e" providerId="LiveId" clId="{7E4BD588-BC3A-4411-B34F-B67BD7E7FCEE}" dt="2025-01-29T12:53:44.336" v="1819" actId="478"/>
        <pc:sldMkLst>
          <pc:docMk/>
          <pc:sldMk cId="1359501857" sldId="339"/>
        </pc:sldMkLst>
        <pc:spChg chg="add mod">
          <ac:chgData name="Kenny Nguyen" userId="e70b427d9d47929e" providerId="LiveId" clId="{7E4BD588-BC3A-4411-B34F-B67BD7E7FCEE}" dt="2025-01-29T12:53:33.285" v="1815"/>
          <ac:spMkLst>
            <pc:docMk/>
            <pc:sldMk cId="1359501857" sldId="339"/>
            <ac:spMk id="3" creationId="{962FC813-DFBB-4A20-B23D-D09E9474B8DD}"/>
          </ac:spMkLst>
        </pc:spChg>
        <pc:spChg chg="del">
          <ac:chgData name="Kenny Nguyen" userId="e70b427d9d47929e" providerId="LiveId" clId="{7E4BD588-BC3A-4411-B34F-B67BD7E7FCEE}" dt="2025-01-29T12:53:33.034" v="1814" actId="478"/>
          <ac:spMkLst>
            <pc:docMk/>
            <pc:sldMk cId="1359501857" sldId="339"/>
            <ac:spMk id="4" creationId="{0E9D281D-CDD6-3F6F-587D-9B9ABAEA9106}"/>
          </ac:spMkLst>
        </pc:spChg>
        <pc:picChg chg="add del mod">
          <ac:chgData name="Kenny Nguyen" userId="e70b427d9d47929e" providerId="LiveId" clId="{7E4BD588-BC3A-4411-B34F-B67BD7E7FCEE}" dt="2025-01-29T12:53:44.336" v="1819" actId="478"/>
          <ac:picMkLst>
            <pc:docMk/>
            <pc:sldMk cId="1359501857" sldId="339"/>
            <ac:picMk id="7" creationId="{62D5B3ED-0486-605E-73C4-71489BA601FC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1:57:45.395" v="740" actId="22"/>
        <pc:sldMkLst>
          <pc:docMk/>
          <pc:sldMk cId="1868056530" sldId="340"/>
        </pc:sldMkLst>
        <pc:picChg chg="add del mod">
          <ac:chgData name="Kenny Nguyen" userId="e70b427d9d47929e" providerId="LiveId" clId="{7E4BD588-BC3A-4411-B34F-B67BD7E7FCEE}" dt="2025-01-29T11:45:38.156" v="16" actId="478"/>
          <ac:picMkLst>
            <pc:docMk/>
            <pc:sldMk cId="1868056530" sldId="340"/>
            <ac:picMk id="6" creationId="{7A5A7825-4D74-2BE2-9D24-E96C71161DAA}"/>
          </ac:picMkLst>
        </pc:picChg>
        <pc:picChg chg="add del mod">
          <ac:chgData name="Kenny Nguyen" userId="e70b427d9d47929e" providerId="LiveId" clId="{7E4BD588-BC3A-4411-B34F-B67BD7E7FCEE}" dt="2025-01-29T11:54:28.688" v="725" actId="478"/>
          <ac:picMkLst>
            <pc:docMk/>
            <pc:sldMk cId="1868056530" sldId="340"/>
            <ac:picMk id="8" creationId="{09226E93-6D60-23C0-E3CD-B27C02B0FF6B}"/>
          </ac:picMkLst>
        </pc:picChg>
        <pc:picChg chg="add del mod">
          <ac:chgData name="Kenny Nguyen" userId="e70b427d9d47929e" providerId="LiveId" clId="{7E4BD588-BC3A-4411-B34F-B67BD7E7FCEE}" dt="2025-01-29T11:56:06.622" v="734" actId="478"/>
          <ac:picMkLst>
            <pc:docMk/>
            <pc:sldMk cId="1868056530" sldId="340"/>
            <ac:picMk id="9" creationId="{074A4B99-B739-5E47-D199-40DD29C44A57}"/>
          </ac:picMkLst>
        </pc:picChg>
        <pc:picChg chg="add del mod">
          <ac:chgData name="Kenny Nguyen" userId="e70b427d9d47929e" providerId="LiveId" clId="{7E4BD588-BC3A-4411-B34F-B67BD7E7FCEE}" dt="2025-01-29T11:57:44.971" v="739" actId="478"/>
          <ac:picMkLst>
            <pc:docMk/>
            <pc:sldMk cId="1868056530" sldId="340"/>
            <ac:picMk id="11" creationId="{2981ADBF-97B3-1FFF-FF1D-F215A40D0F47}"/>
          </ac:picMkLst>
        </pc:picChg>
        <pc:picChg chg="add">
          <ac:chgData name="Kenny Nguyen" userId="e70b427d9d47929e" providerId="LiveId" clId="{7E4BD588-BC3A-4411-B34F-B67BD7E7FCEE}" dt="2025-01-29T11:57:45.395" v="740" actId="22"/>
          <ac:picMkLst>
            <pc:docMk/>
            <pc:sldMk cId="1868056530" sldId="340"/>
            <ac:picMk id="13" creationId="{5174C306-B7DB-1238-5755-A5C40EC6DD41}"/>
          </ac:picMkLst>
        </pc:picChg>
      </pc:sldChg>
      <pc:sldChg chg="addSp delSp modSp add mod ord">
        <pc:chgData name="Kenny Nguyen" userId="e70b427d9d47929e" providerId="LiveId" clId="{7E4BD588-BC3A-4411-B34F-B67BD7E7FCEE}" dt="2025-01-29T11:56:02.656" v="733" actId="1076"/>
        <pc:sldMkLst>
          <pc:docMk/>
          <pc:sldMk cId="3773664106" sldId="341"/>
        </pc:sldMkLst>
        <pc:picChg chg="del">
          <ac:chgData name="Kenny Nguyen" userId="e70b427d9d47929e" providerId="LiveId" clId="{7E4BD588-BC3A-4411-B34F-B67BD7E7FCEE}" dt="2025-01-29T11:54:29.866" v="726" actId="478"/>
          <ac:picMkLst>
            <pc:docMk/>
            <pc:sldMk cId="3773664106" sldId="341"/>
            <ac:picMk id="6" creationId="{F5F66EA4-ED01-1040-5A83-82A7EA655CFC}"/>
          </ac:picMkLst>
        </pc:picChg>
        <pc:picChg chg="add mod">
          <ac:chgData name="Kenny Nguyen" userId="e70b427d9d47929e" providerId="LiveId" clId="{7E4BD588-BC3A-4411-B34F-B67BD7E7FCEE}" dt="2025-01-29T11:56:02.656" v="733" actId="1076"/>
          <ac:picMkLst>
            <pc:docMk/>
            <pc:sldMk cId="3773664106" sldId="341"/>
            <ac:picMk id="7" creationId="{27076BC3-995F-ADD9-E49E-CF01C08A0B78}"/>
          </ac:picMkLst>
        </pc:picChg>
        <pc:picChg chg="del">
          <ac:chgData name="Kenny Nguyen" userId="e70b427d9d47929e" providerId="LiveId" clId="{7E4BD588-BC3A-4411-B34F-B67BD7E7FCEE}" dt="2025-01-29T11:45:33.168" v="15" actId="478"/>
          <ac:picMkLst>
            <pc:docMk/>
            <pc:sldMk cId="3773664106" sldId="341"/>
            <ac:picMk id="8" creationId="{FD4FB4B3-A1A9-2431-5605-BEB687E6B7D0}"/>
          </ac:picMkLst>
        </pc:picChg>
      </pc:sldChg>
      <pc:sldChg chg="delSp modSp add mod">
        <pc:chgData name="Kenny Nguyen" userId="e70b427d9d47929e" providerId="LiveId" clId="{7E4BD588-BC3A-4411-B34F-B67BD7E7FCEE}" dt="2025-01-29T11:54:56.737" v="729" actId="14100"/>
        <pc:sldMkLst>
          <pc:docMk/>
          <pc:sldMk cId="1193918411" sldId="342"/>
        </pc:sldMkLst>
        <pc:picChg chg="del">
          <ac:chgData name="Kenny Nguyen" userId="e70b427d9d47929e" providerId="LiveId" clId="{7E4BD588-BC3A-4411-B34F-B67BD7E7FCEE}" dt="2025-01-29T11:54:27.377" v="724" actId="478"/>
          <ac:picMkLst>
            <pc:docMk/>
            <pc:sldMk cId="1193918411" sldId="342"/>
            <ac:picMk id="8" creationId="{58CE637E-A58A-96D3-A5FF-18A4864AAF7F}"/>
          </ac:picMkLst>
        </pc:picChg>
        <pc:picChg chg="mod">
          <ac:chgData name="Kenny Nguyen" userId="e70b427d9d47929e" providerId="LiveId" clId="{7E4BD588-BC3A-4411-B34F-B67BD7E7FCEE}" dt="2025-01-29T11:54:56.737" v="729" actId="14100"/>
          <ac:picMkLst>
            <pc:docMk/>
            <pc:sldMk cId="1193918411" sldId="342"/>
            <ac:picMk id="9" creationId="{14C4D289-5DF2-4B0A-B7C4-7A1764554750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2:00:21.436" v="766"/>
        <pc:sldMkLst>
          <pc:docMk/>
          <pc:sldMk cId="534867926" sldId="343"/>
        </pc:sldMkLst>
        <pc:picChg chg="add">
          <ac:chgData name="Kenny Nguyen" userId="e70b427d9d47929e" providerId="LiveId" clId="{7E4BD588-BC3A-4411-B34F-B67BD7E7FCEE}" dt="2025-01-29T11:58:16.525" v="744" actId="22"/>
          <ac:picMkLst>
            <pc:docMk/>
            <pc:sldMk cId="534867926" sldId="343"/>
            <ac:picMk id="6" creationId="{EC1F97AB-2B3E-9FE6-898F-1D0D548D5C21}"/>
          </ac:picMkLst>
        </pc:picChg>
        <pc:picChg chg="add del mod">
          <ac:chgData name="Kenny Nguyen" userId="e70b427d9d47929e" providerId="LiveId" clId="{7E4BD588-BC3A-4411-B34F-B67BD7E7FCEE}" dt="2025-01-29T11:59:36.490" v="759" actId="21"/>
          <ac:picMkLst>
            <pc:docMk/>
            <pc:sldMk cId="534867926" sldId="343"/>
            <ac:picMk id="7" creationId="{F78CB1BA-DAE6-D1B5-CCF0-631A232B2A8E}"/>
          </ac:picMkLst>
        </pc:picChg>
        <pc:picChg chg="add del mod">
          <ac:chgData name="Kenny Nguyen" userId="e70b427d9d47929e" providerId="LiveId" clId="{7E4BD588-BC3A-4411-B34F-B67BD7E7FCEE}" dt="2025-01-29T11:59:51.319" v="761" actId="21"/>
          <ac:picMkLst>
            <pc:docMk/>
            <pc:sldMk cId="534867926" sldId="343"/>
            <ac:picMk id="8" creationId="{F78CB1BA-DAE6-D1B5-CCF0-631A232B2A8E}"/>
          </ac:picMkLst>
        </pc:picChg>
        <pc:picChg chg="del">
          <ac:chgData name="Kenny Nguyen" userId="e70b427d9d47929e" providerId="LiveId" clId="{7E4BD588-BC3A-4411-B34F-B67BD7E7FCEE}" dt="2025-01-29T11:57:50.384" v="743" actId="478"/>
          <ac:picMkLst>
            <pc:docMk/>
            <pc:sldMk cId="534867926" sldId="343"/>
            <ac:picMk id="13" creationId="{9CF04887-BAB8-82BA-CB59-73718B09D3D0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2:00:22.651" v="767"/>
        <pc:sldMkLst>
          <pc:docMk/>
          <pc:sldMk cId="1867793853" sldId="344"/>
        </pc:sldMkLst>
        <pc:picChg chg="add del">
          <ac:chgData name="Kenny Nguyen" userId="e70b427d9d47929e" providerId="LiveId" clId="{7E4BD588-BC3A-4411-B34F-B67BD7E7FCEE}" dt="2025-01-29T11:59:31.956" v="757" actId="21"/>
          <ac:picMkLst>
            <pc:docMk/>
            <pc:sldMk cId="1867793853" sldId="344"/>
            <ac:picMk id="6" creationId="{F78CB1BA-DAE6-D1B5-CCF0-631A232B2A8E}"/>
          </ac:picMkLst>
        </pc:picChg>
        <pc:picChg chg="add mod">
          <ac:chgData name="Kenny Nguyen" userId="e70b427d9d47929e" providerId="LiveId" clId="{7E4BD588-BC3A-4411-B34F-B67BD7E7FCEE}" dt="2025-01-29T11:59:52.473" v="762"/>
          <ac:picMkLst>
            <pc:docMk/>
            <pc:sldMk cId="1867793853" sldId="344"/>
            <ac:picMk id="8" creationId="{F78CB1BA-DAE6-D1B5-CCF0-631A232B2A8E}"/>
          </ac:picMkLst>
        </pc:picChg>
        <pc:picChg chg="del">
          <ac:chgData name="Kenny Nguyen" userId="e70b427d9d47929e" providerId="LiveId" clId="{7E4BD588-BC3A-4411-B34F-B67BD7E7FCEE}" dt="2025-01-29T11:58:19.789" v="745" actId="478"/>
          <ac:picMkLst>
            <pc:docMk/>
            <pc:sldMk cId="1867793853" sldId="344"/>
            <ac:picMk id="13" creationId="{00B6C66D-152C-5800-BBB1-2C58ADF57959}"/>
          </ac:picMkLst>
        </pc:picChg>
      </pc:sldChg>
      <pc:sldChg chg="addSp delSp add mod modTransition delAnim modAnim">
        <pc:chgData name="Kenny Nguyen" userId="e70b427d9d47929e" providerId="LiveId" clId="{7E4BD588-BC3A-4411-B34F-B67BD7E7FCEE}" dt="2025-01-29T13:08:27.374" v="1826" actId="22"/>
        <pc:sldMkLst>
          <pc:docMk/>
          <pc:sldMk cId="2009473062" sldId="345"/>
        </pc:sldMkLst>
        <pc:picChg chg="add del">
          <ac:chgData name="Kenny Nguyen" userId="e70b427d9d47929e" providerId="LiveId" clId="{7E4BD588-BC3A-4411-B34F-B67BD7E7FCEE}" dt="2025-01-29T13:07:45.796" v="1825" actId="478"/>
          <ac:picMkLst>
            <pc:docMk/>
            <pc:sldMk cId="2009473062" sldId="345"/>
            <ac:picMk id="6" creationId="{C8AC37E5-F2CE-C7CB-9AF8-990C1661140C}"/>
          </ac:picMkLst>
        </pc:picChg>
        <pc:picChg chg="add del">
          <ac:chgData name="Kenny Nguyen" userId="e70b427d9d47929e" providerId="LiveId" clId="{7E4BD588-BC3A-4411-B34F-B67BD7E7FCEE}" dt="2025-01-29T13:07:34.698" v="1822" actId="478"/>
          <ac:picMkLst>
            <pc:docMk/>
            <pc:sldMk cId="2009473062" sldId="345"/>
            <ac:picMk id="7" creationId="{7C3723DD-6DC6-DF96-42C0-03B017408851}"/>
          </ac:picMkLst>
        </pc:picChg>
        <pc:picChg chg="add del">
          <ac:chgData name="Kenny Nguyen" userId="e70b427d9d47929e" providerId="LiveId" clId="{7E4BD588-BC3A-4411-B34F-B67BD7E7FCEE}" dt="2025-01-29T13:07:43.301" v="1824" actId="478"/>
          <ac:picMkLst>
            <pc:docMk/>
            <pc:sldMk cId="2009473062" sldId="345"/>
            <ac:picMk id="8" creationId="{4C360D23-577F-A70B-F3C0-977E5704E8DA}"/>
          </ac:picMkLst>
        </pc:picChg>
        <pc:picChg chg="add del">
          <ac:chgData name="Kenny Nguyen" userId="e70b427d9d47929e" providerId="LiveId" clId="{7E4BD588-BC3A-4411-B34F-B67BD7E7FCEE}" dt="2025-01-29T13:07:41.088" v="1823" actId="478"/>
          <ac:picMkLst>
            <pc:docMk/>
            <pc:sldMk cId="2009473062" sldId="345"/>
            <ac:picMk id="10" creationId="{71BE7C35-2C4A-69BC-8BEC-E0C688DB5F8C}"/>
          </ac:picMkLst>
        </pc:picChg>
        <pc:picChg chg="add">
          <ac:chgData name="Kenny Nguyen" userId="e70b427d9d47929e" providerId="LiveId" clId="{7E4BD588-BC3A-4411-B34F-B67BD7E7FCEE}" dt="2025-01-29T13:08:27.374" v="1826" actId="22"/>
          <ac:picMkLst>
            <pc:docMk/>
            <pc:sldMk cId="2009473062" sldId="345"/>
            <ac:picMk id="11" creationId="{AD601969-819D-BCB2-CE97-DA9BC5434669}"/>
          </ac:picMkLst>
        </pc:picChg>
      </pc:sldChg>
      <pc:sldChg chg="addSp add mod">
        <pc:chgData name="Kenny Nguyen" userId="e70b427d9d47929e" providerId="LiveId" clId="{7E4BD588-BC3A-4411-B34F-B67BD7E7FCEE}" dt="2025-01-29T12:02:21.862" v="774" actId="22"/>
        <pc:sldMkLst>
          <pc:docMk/>
          <pc:sldMk cId="2804469406" sldId="346"/>
        </pc:sldMkLst>
        <pc:picChg chg="add">
          <ac:chgData name="Kenny Nguyen" userId="e70b427d9d47929e" providerId="LiveId" clId="{7E4BD588-BC3A-4411-B34F-B67BD7E7FCEE}" dt="2025-01-29T12:02:21.862" v="774" actId="22"/>
          <ac:picMkLst>
            <pc:docMk/>
            <pc:sldMk cId="2804469406" sldId="346"/>
            <ac:picMk id="6" creationId="{C7CF2626-70A8-ED11-6169-7F3079CDA172}"/>
          </ac:picMkLst>
        </pc:picChg>
      </pc:sldChg>
      <pc:sldChg chg="addSp delSp modSp add del mod">
        <pc:chgData name="Kenny Nguyen" userId="e70b427d9d47929e" providerId="LiveId" clId="{7E4BD588-BC3A-4411-B34F-B67BD7E7FCEE}" dt="2025-01-29T12:41:10.431" v="1455" actId="47"/>
        <pc:sldMkLst>
          <pc:docMk/>
          <pc:sldMk cId="3645713538" sldId="347"/>
        </pc:sldMkLst>
        <pc:spChg chg="del mod">
          <ac:chgData name="Kenny Nguyen" userId="e70b427d9d47929e" providerId="LiveId" clId="{7E4BD588-BC3A-4411-B34F-B67BD7E7FCEE}" dt="2025-01-29T12:41:09.103" v="1454" actId="478"/>
          <ac:spMkLst>
            <pc:docMk/>
            <pc:sldMk cId="3645713538" sldId="347"/>
            <ac:spMk id="3" creationId="{8E02614F-3C54-3EA0-85FE-B64871B38899}"/>
          </ac:spMkLst>
        </pc:spChg>
        <pc:spChg chg="add mod">
          <ac:chgData name="Kenny Nguyen" userId="e70b427d9d47929e" providerId="LiveId" clId="{7E4BD588-BC3A-4411-B34F-B67BD7E7FCEE}" dt="2025-01-29T12:41:09.103" v="1454" actId="478"/>
          <ac:spMkLst>
            <pc:docMk/>
            <pc:sldMk cId="3645713538" sldId="347"/>
            <ac:spMk id="6" creationId="{B73A0CB1-2F91-71D8-EC2D-5575BEC2AB84}"/>
          </ac:spMkLst>
        </pc:spChg>
      </pc:sldChg>
      <pc:sldChg chg="addSp delSp modSp add mod">
        <pc:chgData name="Kenny Nguyen" userId="e70b427d9d47929e" providerId="LiveId" clId="{7E4BD588-BC3A-4411-B34F-B67BD7E7FCEE}" dt="2025-01-29T13:09:53.871" v="1896" actId="20577"/>
        <pc:sldMkLst>
          <pc:docMk/>
          <pc:sldMk cId="2362281523" sldId="348"/>
        </pc:sldMkLst>
        <pc:spChg chg="mod">
          <ac:chgData name="Kenny Nguyen" userId="e70b427d9d47929e" providerId="LiveId" clId="{7E4BD588-BC3A-4411-B34F-B67BD7E7FCEE}" dt="2025-01-29T13:09:53.871" v="1896" actId="20577"/>
          <ac:spMkLst>
            <pc:docMk/>
            <pc:sldMk cId="2362281523" sldId="348"/>
            <ac:spMk id="3" creationId="{DFA35866-EBDE-5467-FE68-6494A4DF8895}"/>
          </ac:spMkLst>
        </pc:spChg>
        <pc:spChg chg="del">
          <ac:chgData name="Kenny Nguyen" userId="e70b427d9d47929e" providerId="LiveId" clId="{7E4BD588-BC3A-4411-B34F-B67BD7E7FCEE}" dt="2025-01-29T12:53:22.948" v="1810" actId="478"/>
          <ac:spMkLst>
            <pc:docMk/>
            <pc:sldMk cId="2362281523" sldId="348"/>
            <ac:spMk id="4" creationId="{84A4D57A-C06D-97F4-F100-2883D3939405}"/>
          </ac:spMkLst>
        </pc:spChg>
        <pc:spChg chg="add del">
          <ac:chgData name="Kenny Nguyen" userId="e70b427d9d47929e" providerId="LiveId" clId="{7E4BD588-BC3A-4411-B34F-B67BD7E7FCEE}" dt="2025-01-29T12:40:12.535" v="1451" actId="478"/>
          <ac:spMkLst>
            <pc:docMk/>
            <pc:sldMk cId="2362281523" sldId="348"/>
            <ac:spMk id="6" creationId="{11FE5A5E-28C7-1A74-91B2-B69577482CC9}"/>
          </ac:spMkLst>
        </pc:spChg>
        <pc:spChg chg="del">
          <ac:chgData name="Kenny Nguyen" userId="e70b427d9d47929e" providerId="LiveId" clId="{7E4BD588-BC3A-4411-B34F-B67BD7E7FCEE}" dt="2025-01-29T12:38:29.701" v="1390" actId="478"/>
          <ac:spMkLst>
            <pc:docMk/>
            <pc:sldMk cId="2362281523" sldId="348"/>
            <ac:spMk id="7" creationId="{E905F57D-F1AD-36AF-A786-84B2E8158A2D}"/>
          </ac:spMkLst>
        </pc:spChg>
        <pc:spChg chg="add mod">
          <ac:chgData name="Kenny Nguyen" userId="e70b427d9d47929e" providerId="LiveId" clId="{7E4BD588-BC3A-4411-B34F-B67BD7E7FCEE}" dt="2025-01-29T12:53:23.088" v="1811"/>
          <ac:spMkLst>
            <pc:docMk/>
            <pc:sldMk cId="2362281523" sldId="348"/>
            <ac:spMk id="8" creationId="{6BD3E976-F9F1-CFA0-91E6-EA0593EC6E1F}"/>
          </ac:spMkLst>
        </pc:spChg>
      </pc:sldChg>
      <pc:sldChg chg="add">
        <pc:chgData name="Kenny Nguyen" userId="e70b427d9d47929e" providerId="LiveId" clId="{7E4BD588-BC3A-4411-B34F-B67BD7E7FCEE}" dt="2025-01-29T13:07:33.150" v="1821"/>
        <pc:sldMkLst>
          <pc:docMk/>
          <pc:sldMk cId="3152274081" sldId="349"/>
        </pc:sldMkLst>
      </pc:sldChg>
    </pc:docChg>
  </pc:docChgLst>
  <pc:docChgLst>
    <pc:chgData name="Zhifan Ni" userId="671aab14-16ad-484a-b152-01eabcccdacc" providerId="ADAL" clId="{868B0E30-E669-44B0-84FF-F103CAF40B63}"/>
    <pc:docChg chg="undo custSel addSld delSld modSld">
      <pc:chgData name="Zhifan Ni" userId="671aab14-16ad-484a-b152-01eabcccdacc" providerId="ADAL" clId="{868B0E30-E669-44B0-84FF-F103CAF40B63}" dt="2025-01-15T14:52:56.004" v="1536" actId="33524"/>
      <pc:docMkLst>
        <pc:docMk/>
      </pc:docMkLst>
      <pc:sldChg chg="modSp mod">
        <pc:chgData name="Zhifan Ni" userId="671aab14-16ad-484a-b152-01eabcccdacc" providerId="ADAL" clId="{868B0E30-E669-44B0-84FF-F103CAF40B63}" dt="2025-01-15T14:08:45.689" v="181" actId="20577"/>
        <pc:sldMkLst>
          <pc:docMk/>
          <pc:sldMk cId="0" sldId="256"/>
        </pc:sldMkLst>
        <pc:spChg chg="mod">
          <ac:chgData name="Zhifan Ni" userId="671aab14-16ad-484a-b152-01eabcccdacc" providerId="ADAL" clId="{868B0E30-E669-44B0-84FF-F103CAF40B63}" dt="2025-01-15T14:08:45.689" v="181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Zhifan Ni" userId="671aab14-16ad-484a-b152-01eabcccdacc" providerId="ADAL" clId="{868B0E30-E669-44B0-84FF-F103CAF40B63}" dt="2025-01-15T14:05:24.842" v="115" actId="20577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Zhifan Ni" userId="671aab14-16ad-484a-b152-01eabcccdacc" providerId="ADAL" clId="{868B0E30-E669-44B0-84FF-F103CAF40B63}" dt="2025-01-15T14:09:49.272" v="194" actId="47"/>
        <pc:sldMkLst>
          <pc:docMk/>
          <pc:sldMk cId="3609273269" sldId="327"/>
        </pc:sldMkLst>
      </pc:sldChg>
      <pc:sldChg chg="modSp mod">
        <pc:chgData name="Zhifan Ni" userId="671aab14-16ad-484a-b152-01eabcccdacc" providerId="ADAL" clId="{868B0E30-E669-44B0-84FF-F103CAF40B63}" dt="2025-01-15T14:06:15.601" v="180" actId="20577"/>
        <pc:sldMkLst>
          <pc:docMk/>
          <pc:sldMk cId="3559412283" sldId="328"/>
        </pc:sldMkLst>
      </pc:sldChg>
      <pc:sldChg chg="modSp mod">
        <pc:chgData name="Zhifan Ni" userId="671aab14-16ad-484a-b152-01eabcccdacc" providerId="ADAL" clId="{868B0E30-E669-44B0-84FF-F103CAF40B63}" dt="2025-01-15T14:31:00.025" v="760" actId="20577"/>
        <pc:sldMkLst>
          <pc:docMk/>
          <pc:sldMk cId="3755195322" sldId="329"/>
        </pc:sldMkLst>
        <pc:spChg chg="mod">
          <ac:chgData name="Zhifan Ni" userId="671aab14-16ad-484a-b152-01eabcccdacc" providerId="ADAL" clId="{868B0E30-E669-44B0-84FF-F103CAF40B63}" dt="2025-01-15T14:08:59.936" v="193" actId="20577"/>
          <ac:spMkLst>
            <pc:docMk/>
            <pc:sldMk cId="3755195322" sldId="329"/>
            <ac:spMk id="2" creationId="{0DBC38A1-4795-CA5A-466F-68E5F064772E}"/>
          </ac:spMkLst>
        </pc:spChg>
        <pc:spChg chg="mod">
          <ac:chgData name="Zhifan Ni" userId="671aab14-16ad-484a-b152-01eabcccdacc" providerId="ADAL" clId="{868B0E30-E669-44B0-84FF-F103CAF40B63}" dt="2025-01-15T14:31:00.025" v="760" actId="20577"/>
          <ac:spMkLst>
            <pc:docMk/>
            <pc:sldMk cId="3755195322" sldId="329"/>
            <ac:spMk id="3" creationId="{F11D8AC4-D233-B680-BF9E-180B4E687D0F}"/>
          </ac:spMkLst>
        </pc:spChg>
      </pc:sldChg>
      <pc:sldChg chg="modSp new mod">
        <pc:chgData name="Zhifan Ni" userId="671aab14-16ad-484a-b152-01eabcccdacc" providerId="ADAL" clId="{868B0E30-E669-44B0-84FF-F103CAF40B63}" dt="2025-01-15T14:23:29.477" v="596" actId="20577"/>
        <pc:sldMkLst>
          <pc:docMk/>
          <pc:sldMk cId="2344299565" sldId="330"/>
        </pc:sldMkLst>
        <pc:spChg chg="mod">
          <ac:chgData name="Zhifan Ni" userId="671aab14-16ad-484a-b152-01eabcccdacc" providerId="ADAL" clId="{868B0E30-E669-44B0-84FF-F103CAF40B63}" dt="2025-01-15T14:23:29.477" v="596" actId="20577"/>
          <ac:spMkLst>
            <pc:docMk/>
            <pc:sldMk cId="2344299565" sldId="330"/>
            <ac:spMk id="2" creationId="{8430EFAA-2DF8-8428-042A-EAF9D24B3964}"/>
          </ac:spMkLst>
        </pc:spChg>
        <pc:spChg chg="mod">
          <ac:chgData name="Zhifan Ni" userId="671aab14-16ad-484a-b152-01eabcccdacc" providerId="ADAL" clId="{868B0E30-E669-44B0-84FF-F103CAF40B63}" dt="2025-01-15T14:23:02.384" v="595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modSp new mod">
        <pc:chgData name="Zhifan Ni" userId="671aab14-16ad-484a-b152-01eabcccdacc" providerId="ADAL" clId="{868B0E30-E669-44B0-84FF-F103CAF40B63}" dt="2025-01-15T14:30:51.671" v="759" actId="20577"/>
        <pc:sldMkLst>
          <pc:docMk/>
          <pc:sldMk cId="3375435400" sldId="331"/>
        </pc:sldMkLst>
      </pc:sldChg>
      <pc:sldChg chg="modSp new mod">
        <pc:chgData name="Zhifan Ni" userId="671aab14-16ad-484a-b152-01eabcccdacc" providerId="ADAL" clId="{868B0E30-E669-44B0-84FF-F103CAF40B63}" dt="2025-01-15T14:35:15.851" v="1066" actId="20577"/>
        <pc:sldMkLst>
          <pc:docMk/>
          <pc:sldMk cId="2257341828" sldId="332"/>
        </pc:sldMkLst>
        <pc:spChg chg="mod">
          <ac:chgData name="Zhifan Ni" userId="671aab14-16ad-484a-b152-01eabcccdacc" providerId="ADAL" clId="{868B0E30-E669-44B0-84FF-F103CAF40B63}" dt="2025-01-15T14:22:35.189" v="580" actId="20577"/>
          <ac:spMkLst>
            <pc:docMk/>
            <pc:sldMk cId="2257341828" sldId="332"/>
            <ac:spMk id="2" creationId="{8BB758FB-6F2F-AE92-3E90-5852E9CC220F}"/>
          </ac:spMkLst>
        </pc:spChg>
        <pc:spChg chg="mod">
          <ac:chgData name="Zhifan Ni" userId="671aab14-16ad-484a-b152-01eabcccdacc" providerId="ADAL" clId="{868B0E30-E669-44B0-84FF-F103CAF40B63}" dt="2025-01-15T14:35:15.851" v="1066" actId="20577"/>
          <ac:spMkLst>
            <pc:docMk/>
            <pc:sldMk cId="2257341828" sldId="332"/>
            <ac:spMk id="3" creationId="{ECE19F31-8E95-AA7F-8EF5-6CF4F3A3304C}"/>
          </ac:spMkLst>
        </pc:spChg>
      </pc:sldChg>
      <pc:sldChg chg="modSp new mod">
        <pc:chgData name="Zhifan Ni" userId="671aab14-16ad-484a-b152-01eabcccdacc" providerId="ADAL" clId="{868B0E30-E669-44B0-84FF-F103CAF40B63}" dt="2025-01-15T14:38:17.838" v="1381" actId="20577"/>
        <pc:sldMkLst>
          <pc:docMk/>
          <pc:sldMk cId="1563030878" sldId="333"/>
        </pc:sldMkLst>
      </pc:sldChg>
      <pc:sldChg chg="modSp new mod">
        <pc:chgData name="Zhifan Ni" userId="671aab14-16ad-484a-b152-01eabcccdacc" providerId="ADAL" clId="{868B0E30-E669-44B0-84FF-F103CAF40B63}" dt="2025-01-15T14:30:30.078" v="738" actId="20577"/>
        <pc:sldMkLst>
          <pc:docMk/>
          <pc:sldMk cId="3440719782" sldId="334"/>
        </pc:sldMkLst>
        <pc:spChg chg="mod">
          <ac:chgData name="Zhifan Ni" userId="671aab14-16ad-484a-b152-01eabcccdacc" providerId="ADAL" clId="{868B0E30-E669-44B0-84FF-F103CAF40B63}" dt="2025-01-15T14:30:09.468" v="671" actId="20577"/>
          <ac:spMkLst>
            <pc:docMk/>
            <pc:sldMk cId="3440719782" sldId="334"/>
            <ac:spMk id="2" creationId="{2D4BDC00-574B-E595-9A55-65BCC9276E99}"/>
          </ac:spMkLst>
        </pc:spChg>
        <pc:spChg chg="mod">
          <ac:chgData name="Zhifan Ni" userId="671aab14-16ad-484a-b152-01eabcccdacc" providerId="ADAL" clId="{868B0E30-E669-44B0-84FF-F103CAF40B63}" dt="2025-01-15T14:30:30.078" v="738" actId="20577"/>
          <ac:spMkLst>
            <pc:docMk/>
            <pc:sldMk cId="3440719782" sldId="334"/>
            <ac:spMk id="3" creationId="{964E92A9-1018-67AA-8616-5D9667BC0A8B}"/>
          </ac:spMkLst>
        </pc:spChg>
      </pc:sldChg>
      <pc:sldChg chg="modSp new mod">
        <pc:chgData name="Zhifan Ni" userId="671aab14-16ad-484a-b152-01eabcccdacc" providerId="ADAL" clId="{868B0E30-E669-44B0-84FF-F103CAF40B63}" dt="2025-01-15T14:30:37.481" v="749" actId="20577"/>
        <pc:sldMkLst>
          <pc:docMk/>
          <pc:sldMk cId="2682419814" sldId="335"/>
        </pc:sldMkLst>
      </pc:sldChg>
      <pc:sldChg chg="modSp new mod">
        <pc:chgData name="Zhifan Ni" userId="671aab14-16ad-484a-b152-01eabcccdacc" providerId="ADAL" clId="{868B0E30-E669-44B0-84FF-F103CAF40B63}" dt="2025-01-15T14:52:56.004" v="1536" actId="33524"/>
        <pc:sldMkLst>
          <pc:docMk/>
          <pc:sldMk cId="1101617873" sldId="336"/>
        </pc:sldMkLst>
      </pc:sldChg>
      <pc:sldChg chg="modSp new mod">
        <pc:chgData name="Zhifan Ni" userId="671aab14-16ad-484a-b152-01eabcccdacc" providerId="ADAL" clId="{868B0E30-E669-44B0-84FF-F103CAF40B63}" dt="2025-01-15T14:38:37.592" v="1394" actId="20577"/>
        <pc:sldMkLst>
          <pc:docMk/>
          <pc:sldMk cId="3051929986" sldId="337"/>
        </pc:sldMkLst>
        <pc:spChg chg="mod">
          <ac:chgData name="Zhifan Ni" userId="671aab14-16ad-484a-b152-01eabcccdacc" providerId="ADAL" clId="{868B0E30-E669-44B0-84FF-F103CAF40B63}" dt="2025-01-15T14:38:37.592" v="1394" actId="20577"/>
          <ac:spMkLst>
            <pc:docMk/>
            <pc:sldMk cId="3051929986" sldId="337"/>
            <ac:spMk id="2" creationId="{0DF81108-19C7-4463-84C0-D8096050E32A}"/>
          </ac:spMkLst>
        </pc:spChg>
      </pc:sldChg>
      <pc:sldChg chg="modSp new mod">
        <pc:chgData name="Zhifan Ni" userId="671aab14-16ad-484a-b152-01eabcccdacc" providerId="ADAL" clId="{868B0E30-E669-44B0-84FF-F103CAF40B63}" dt="2025-01-15T14:52:31.756" v="1526" actId="20577"/>
        <pc:sldMkLst>
          <pc:docMk/>
          <pc:sldMk cId="3397086514" sldId="338"/>
        </pc:sldMkLst>
        <pc:spChg chg="mod">
          <ac:chgData name="Zhifan Ni" userId="671aab14-16ad-484a-b152-01eabcccdacc" providerId="ADAL" clId="{868B0E30-E669-44B0-84FF-F103CAF40B63}" dt="2025-01-15T14:52:08.663" v="1456" actId="20577"/>
          <ac:spMkLst>
            <pc:docMk/>
            <pc:sldMk cId="3397086514" sldId="338"/>
            <ac:spMk id="2" creationId="{CE31FDBC-302B-1D76-1211-AF62474B8148}"/>
          </ac:spMkLst>
        </pc:spChg>
        <pc:spChg chg="mod">
          <ac:chgData name="Zhifan Ni" userId="671aab14-16ad-484a-b152-01eabcccdacc" providerId="ADAL" clId="{868B0E30-E669-44B0-84FF-F103CAF40B63}" dt="2025-01-15T14:52:31.756" v="1526" actId="20577"/>
          <ac:spMkLst>
            <pc:docMk/>
            <pc:sldMk cId="3397086514" sldId="338"/>
            <ac:spMk id="3" creationId="{7CF6C0C3-6755-9A24-988E-E19B6944343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8682F5A-9025-5143-B95A-464527BD45C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00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24B126A-EBFB-3945-B395-849A2AAB6EE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721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B126A-EBFB-3945-B395-849A2AAB6EE9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3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94268" y="2735860"/>
            <a:ext cx="10837333" cy="1295400"/>
          </a:xfrm>
        </p:spPr>
        <p:txBody>
          <a:bodyPr/>
          <a:lstStyle>
            <a:lvl1pPr 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94268" y="4336060"/>
            <a:ext cx="10837333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677333" y="6400800"/>
            <a:ext cx="108712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 dirty="0"/>
          </a:p>
        </p:txBody>
      </p:sp>
      <p:pic>
        <p:nvPicPr>
          <p:cNvPr id="2" name="Bild 9" descr="LS_Medientechnik_OS_Blau_RGB.wmf">
            <a:extLst>
              <a:ext uri="{FF2B5EF4-FFF2-40B4-BE49-F238E27FC236}">
                <a16:creationId xmlns:a16="http://schemas.microsoft.com/office/drawing/2014/main" id="{D0E3EED7-4B59-8A81-F800-9CB2E6E96D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421044"/>
            <a:ext cx="546137" cy="546137"/>
          </a:xfrm>
          <a:prstGeom prst="rect">
            <a:avLst/>
          </a:prstGeom>
        </p:spPr>
      </p:pic>
      <p:pic>
        <p:nvPicPr>
          <p:cNvPr id="3" name="Picture 29" descr="U:\Logos und Grafiken\TUMLogo_oZ_Vollfl_blau_RGB.png">
            <a:extLst>
              <a:ext uri="{FF2B5EF4-FFF2-40B4-BE49-F238E27FC236}">
                <a16:creationId xmlns:a16="http://schemas.microsoft.com/office/drawing/2014/main" id="{F1A539EE-0FB8-E52F-3167-B0162E2405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61" y="425510"/>
            <a:ext cx="1026072" cy="54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F237B5-F605-43BB-A7BF-82F62E79F321}" type="datetime1">
              <a:rPr lang="en-US" altLang="zh-CN" noProof="0" smtClean="0"/>
              <a:t>1/29/2025</a:t>
            </a:fld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CC94CD-1FE7-0C44-80F4-2964C2C99554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3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1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40500-120E-4FA6-9CE1-5527CF452FF9}" type="datetime1">
              <a:rPr lang="en-US" altLang="zh-CN" noProof="0" smtClean="0"/>
              <a:t>1/29/2025</a:t>
            </a:fld>
            <a:endParaRPr lang="en-US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A83A0-A104-9441-ACE9-BF30B05124E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157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7335" y="849790"/>
            <a:ext cx="10837333" cy="60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7335" y="1701800"/>
            <a:ext cx="10837333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7335" y="6400800"/>
            <a:ext cx="161433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fld id="{027C25FF-E774-429D-999F-303406F6B150}" type="datetime1">
              <a:rPr lang="en-US" altLang="zh-CN" smtClean="0"/>
              <a:t>1/29/2025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48157" y="6400800"/>
            <a:ext cx="688774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0"/>
            </a:lvl1pPr>
          </a:lstStyle>
          <a:p>
            <a:r>
              <a:rPr lang="nl-NL"/>
              <a:t>29.01.2025 | Student1, Student2 | PPMM Project Name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17839" y="6400800"/>
            <a:ext cx="15968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4E0006A5-54B2-7248-935D-336FE5B38F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9050994" y="478906"/>
            <a:ext cx="185820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b="0" noProof="0" dirty="0" err="1">
                <a:solidFill>
                  <a:schemeClr val="bg2"/>
                </a:solidFill>
              </a:rPr>
              <a:t>Technische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Universität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München</a:t>
            </a:r>
            <a:endParaRPr lang="en-US" sz="900" b="0" noProof="0" dirty="0">
              <a:solidFill>
                <a:schemeClr val="bg2"/>
              </a:solidFill>
            </a:endParaRPr>
          </a:p>
        </p:txBody>
      </p:sp>
      <p:sp>
        <p:nvSpPr>
          <p:cNvPr id="14" name="Line 23"/>
          <p:cNvSpPr>
            <a:spLocks noChangeShapeType="1"/>
          </p:cNvSpPr>
          <p:nvPr userDrawn="1"/>
        </p:nvSpPr>
        <p:spPr bwMode="auto">
          <a:xfrm>
            <a:off x="0" y="63246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 userDrawn="1"/>
        </p:nvSpPr>
        <p:spPr bwMode="auto">
          <a:xfrm>
            <a:off x="0" y="6858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1021788" y="335829"/>
            <a:ext cx="19094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Institute for Media Technology</a:t>
            </a:r>
          </a:p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Prof. Dr.-</a:t>
            </a:r>
            <a:r>
              <a:rPr lang="en-US" sz="900" b="0" noProof="0" dirty="0" err="1">
                <a:solidFill>
                  <a:schemeClr val="bg2"/>
                </a:solidFill>
              </a:rPr>
              <a:t>Ing</a:t>
            </a:r>
            <a:r>
              <a:rPr lang="en-US" sz="900" b="0" noProof="0" dirty="0">
                <a:solidFill>
                  <a:schemeClr val="bg2"/>
                </a:solidFill>
              </a:rPr>
              <a:t>. </a:t>
            </a:r>
            <a:r>
              <a:rPr lang="en-US" sz="900" b="0" noProof="0" dirty="0" err="1">
                <a:solidFill>
                  <a:schemeClr val="bg2"/>
                </a:solidFill>
              </a:rPr>
              <a:t>Eckehard</a:t>
            </a:r>
            <a:r>
              <a:rPr lang="en-US" sz="900" b="0" noProof="0" dirty="0">
                <a:solidFill>
                  <a:schemeClr val="bg2"/>
                </a:solidFill>
              </a:rPr>
              <a:t> Steinbach</a:t>
            </a:r>
          </a:p>
        </p:txBody>
      </p:sp>
      <p:pic>
        <p:nvPicPr>
          <p:cNvPr id="3" name="Bild 1" descr="LS_Medientechnik_OS_Blau_RGB.wmf">
            <a:extLst>
              <a:ext uri="{FF2B5EF4-FFF2-40B4-BE49-F238E27FC236}">
                <a16:creationId xmlns:a16="http://schemas.microsoft.com/office/drawing/2014/main" id="{8F578D55-D41C-D55B-EE51-8100AA5CFB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97489"/>
            <a:ext cx="362833" cy="362833"/>
          </a:xfrm>
          <a:prstGeom prst="rect">
            <a:avLst/>
          </a:prstGeom>
        </p:spPr>
      </p:pic>
      <p:pic>
        <p:nvPicPr>
          <p:cNvPr id="4" name="Picture 29" descr="U:\Logos und Grafiken\TUMLogo_oZ_Vollfl_blau_RGB.png">
            <a:extLst>
              <a:ext uri="{FF2B5EF4-FFF2-40B4-BE49-F238E27FC236}">
                <a16:creationId xmlns:a16="http://schemas.microsoft.com/office/drawing/2014/main" id="{D405E9A6-D988-3695-101C-A668A240AD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95" y="335829"/>
            <a:ext cx="604440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266693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 b="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534975" indent="-26828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2pPr>
      <a:lvl3pPr marL="801668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3pPr>
      <a:lvl4pPr marL="1079473" indent="-27780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4pPr>
      <a:lvl5pPr marL="1346166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33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528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716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09905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isher.com/products/quixlab-bootstrap" TargetMode="External"/><Relationship Id="rId2" Type="http://schemas.openxmlformats.org/officeDocument/2006/relationships/hyperlink" Target="https://huggingface.co/Salesforce/blip2-opt-2.7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mefisher.com/products/small-apps-bootstra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4268" y="1750886"/>
            <a:ext cx="10837333" cy="1752600"/>
          </a:xfrm>
        </p:spPr>
        <p:txBody>
          <a:bodyPr/>
          <a:lstStyle/>
          <a:p>
            <a:pPr eaLnBrk="1" hangingPunct="1"/>
            <a:r>
              <a:rPr lang="en-US" altLang="zh-CN" dirty="0" err="1">
                <a:latin typeface="Arial" charset="0"/>
                <a:ea typeface="ＭＳ Ｐゴシック" charset="0"/>
                <a:cs typeface="ＭＳ Ｐゴシック" charset="0"/>
              </a:rPr>
              <a:t>SnapGarden</a:t>
            </a:r>
            <a:b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Final Presentation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/>
            <a:r>
              <a:rPr lang="de-DE" sz="2000" b="1" u="sng" dirty="0">
                <a:latin typeface="Arial" charset="0"/>
                <a:ea typeface="ＭＳ Ｐゴシック" charset="0"/>
                <a:cs typeface="ＭＳ Ｐゴシック" charset="0"/>
              </a:rPr>
              <a:t>Projektpraktikum Multimedia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Hayri </a:t>
            </a:r>
            <a:r>
              <a:rPr lang="de-DE" sz="2000" b="1" dirty="0" err="1">
                <a:latin typeface="Arial" charset="0"/>
                <a:ea typeface="ＭＳ Ｐゴシック" charset="0"/>
                <a:cs typeface="ＭＳ Ｐゴシック" charset="0"/>
              </a:rPr>
              <a:t>Altinisik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ge47nij@tum.de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Baran Kilic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ge95bid@tum.de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Kenny Nguyen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ge47wof@tum.de</a:t>
            </a:r>
          </a:p>
        </p:txBody>
      </p:sp>
      <p:pic>
        <p:nvPicPr>
          <p:cNvPr id="3" name="Picture 2" descr="A potted aloe vera plant&#10;&#10;Description automatically generated">
            <a:extLst>
              <a:ext uri="{FF2B5EF4-FFF2-40B4-BE49-F238E27FC236}">
                <a16:creationId xmlns:a16="http://schemas.microsoft.com/office/drawing/2014/main" id="{051CF86F-58CD-AA3A-FD4C-44E23A3D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149" y="3051772"/>
            <a:ext cx="3525067" cy="35250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013A6-A324-9439-EF5B-DE8DBEC3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E3FD8-B2F9-C03B-496D-8DFCFA73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19D711-4375-33E4-7B78-67CF5DA8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12C078-C96D-5488-1245-E6D042AA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74C306-B7DB-1238-5755-A5C40EC6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" y="0"/>
            <a:ext cx="12013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56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90383-52D6-DB21-D6A1-36D3C2F4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FE9F8-3ACF-7260-F30D-DC91EFEA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4621E4-B8F6-A334-AE8F-B02BEAE8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E8405-9890-E244-0272-2CBE9C3E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F97AB-2B3E-9FE6-898F-1D0D548D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8BBA-FE3B-AAF6-EF55-F26D72CE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C2E1A-EB3C-FA88-DE43-B74FE888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AC95D1-E300-8C16-20D6-449182BD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49DB7-4DCF-EAC2-7CA5-88C70B59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CB1BA-DAE6-D1B5-CCF0-631A232B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0"/>
            <a:ext cx="12192000" cy="68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938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C7ED-FFA0-CCF5-C825-9616B26D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5C367-F35F-0E1B-A632-FE4D4F75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1D8C6D-64DA-9546-4ABF-EF30109E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E00DEE-1F42-E49A-69EC-E1E7111E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601969-819D-BCB2-CE97-DA9BC543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F67EF-1023-8F2D-F908-DCCBEE29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EE236-90EC-FC30-91D6-08AC6B31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3E3E2-D284-BCA1-3A2D-BC50A7A2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9A2773-F1F6-F987-E338-492CC8B1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E009A-32CF-CAD8-6170-87DD120C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662F4-8248-3A53-F1C9-721E44A7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6"/>
            <a:ext cx="12192000" cy="6835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3E64B-1FBD-C4EE-0065-F9D89F6C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86094-EBBB-47D4-0FC0-8E4503F05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" y="0"/>
            <a:ext cx="12144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3EE3D-47F6-2115-4555-12F23C7A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0A018-C7C6-8220-B066-61E39F85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B6A8F8-D7C3-4D65-CB8A-40F1F47E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86019C-6487-C78A-3F31-3BD9DC2C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F2626-70A8-ED11-6169-7F3079CD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" y="0"/>
            <a:ext cx="12165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69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26CD80-09B0-3597-0CF1-0D32BD28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E654B1-CDD2-76BB-8A92-9648AC04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1DB5F-850C-CBF9-E113-17409965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99" y="0"/>
            <a:ext cx="6437501" cy="3541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23085-4FD5-CE27-F71F-265CAE5C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99" y="3202280"/>
            <a:ext cx="6437501" cy="366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6F1F9-695C-9B86-0AEA-778B8492E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5754499" cy="3370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0F52C-20DA-64CC-2244-4FE90701B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7005"/>
            <a:ext cx="5754498" cy="331677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92A4FA-FEFA-D523-C220-FBB2EF5A5B26}"/>
              </a:ext>
            </a:extLst>
          </p:cNvPr>
          <p:cNvCxnSpPr/>
          <p:nvPr/>
        </p:nvCxnSpPr>
        <p:spPr bwMode="auto">
          <a:xfrm>
            <a:off x="5754498" y="0"/>
            <a:ext cx="0" cy="7401339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30FE220-952A-6B90-77A2-BD3624EF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157" y="2439394"/>
            <a:ext cx="10837333" cy="601539"/>
          </a:xfrm>
        </p:spPr>
        <p:txBody>
          <a:bodyPr/>
          <a:lstStyle/>
          <a:p>
            <a:r>
              <a:rPr lang="en-US" altLang="zh-CN" sz="9600" b="1" dirty="0">
                <a:highlight>
                  <a:srgbClr val="C0C0C0"/>
                </a:highlight>
              </a:rPr>
              <a:t>Conclusion</a:t>
            </a:r>
            <a:endParaRPr lang="zh-CN" altLang="en-US" sz="9600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303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1FDBC-302B-1D76-1211-AF62474B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6C0C3-6755-9A24-988E-E19B69443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Base model for LLM:</a:t>
            </a:r>
          </a:p>
          <a:p>
            <a:pPr lvl="1"/>
            <a:r>
              <a:rPr lang="en-GB" altLang="zh-CN" dirty="0"/>
              <a:t>Base Model: Salesforce/blip2-opt-2.7b Lora finetuned on 0.2 % trainable parameters</a:t>
            </a:r>
          </a:p>
          <a:p>
            <a:pPr lvl="1"/>
            <a:r>
              <a:rPr lang="en-US" altLang="zh-CN" dirty="0">
                <a:hlinkClick r:id="rId2"/>
              </a:rPr>
              <a:t>https://huggingface.co/Salesforce/blip2-opt-2.7b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Templates for Frontend</a:t>
            </a:r>
          </a:p>
          <a:p>
            <a:pPr lvl="1"/>
            <a:r>
              <a:rPr lang="en-GB" altLang="zh-CN" dirty="0">
                <a:hlinkClick r:id="rId3"/>
              </a:rPr>
              <a:t>https://themefisher.com/products/quixlab-bootstrap</a:t>
            </a:r>
            <a:endParaRPr lang="en-US" altLang="zh-CN" dirty="0"/>
          </a:p>
          <a:p>
            <a:pPr lvl="1"/>
            <a:r>
              <a:rPr lang="en-GB" altLang="zh-CN" dirty="0">
                <a:hlinkClick r:id="rId4"/>
              </a:rPr>
              <a:t>https://themefisher.com/products/small-apps-bootstrap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D0A568-C279-6AE3-6569-0CF02E2D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FA96074-0341-7690-0782-75C213C4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08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51C5-34AD-A9C6-6375-30996454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85F98-83BE-6271-D923-8889182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88" y="2769704"/>
            <a:ext cx="9773478" cy="1318591"/>
          </a:xfrm>
        </p:spPr>
        <p:txBody>
          <a:bodyPr/>
          <a:lstStyle/>
          <a:p>
            <a:r>
              <a:rPr lang="en-GB" altLang="zh-CN" sz="6000" dirty="0"/>
              <a:t>Thank you for your attention</a:t>
            </a:r>
            <a:endParaRPr lang="zh-CN" altLang="en-US" sz="6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27AE68-E0DD-3750-48C1-4B64DA5E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962FC813-DFBB-4A20-B23D-D09E9474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50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C38A1-4795-CA5A-466F-68E5F064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1D8AC4-D233-B680-BF9E-180B4E687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The Problem:</a:t>
            </a:r>
          </a:p>
          <a:p>
            <a:pPr lvl="1"/>
            <a:r>
              <a:rPr lang="en-GB" altLang="zh-CN" dirty="0"/>
              <a:t>Beginners struggle to care and maintain healthy plants</a:t>
            </a:r>
          </a:p>
          <a:p>
            <a:pPr lvl="1"/>
            <a:r>
              <a:rPr lang="en-GB" altLang="zh-CN" dirty="0"/>
              <a:t>Overwatering, pests, and lack of knowledge lead to plant failure</a:t>
            </a:r>
          </a:p>
          <a:p>
            <a:pPr lvl="1"/>
            <a:r>
              <a:rPr lang="en-GB" altLang="zh-CN" dirty="0"/>
              <a:t>Seasoned Gardeners desire smarter tools</a:t>
            </a:r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Our Motivation:</a:t>
            </a:r>
          </a:p>
          <a:p>
            <a:pPr lvl="1"/>
            <a:r>
              <a:rPr lang="en-GB" dirty="0"/>
              <a:t>Empower plant lovers with AI-powered tools to make plant care effortless</a:t>
            </a:r>
          </a:p>
          <a:p>
            <a:pPr lvl="1"/>
            <a:r>
              <a:rPr lang="en-GB" dirty="0"/>
              <a:t>Promote sustainability by encouraging successful plant cultivation</a:t>
            </a:r>
          </a:p>
          <a:p>
            <a:pPr lvl="1"/>
            <a:r>
              <a:rPr lang="en-GB" dirty="0"/>
              <a:t>Bridge the gap between technology and nature for eco-conscious living</a:t>
            </a:r>
            <a:endParaRPr lang="en-GB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5900A-B08F-2583-3741-5396A931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8EA58D-5B17-A6E1-3704-C273FF70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519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81108-19C7-4463-84C0-D8096050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Features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B61E5-7AC3-9903-25E9-8276F160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B2967B-D9F7-65CC-851C-B056CF18ADB2}"/>
              </a:ext>
            </a:extLst>
          </p:cNvPr>
          <p:cNvSpPr txBox="1">
            <a:spLocks/>
          </p:cNvSpPr>
          <p:nvPr/>
        </p:nvSpPr>
        <p:spPr bwMode="auto">
          <a:xfrm>
            <a:off x="892081" y="1537809"/>
            <a:ext cx="10837333" cy="511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altLang="zh-CN" kern="0" dirty="0"/>
              <a:t>Plant Identification:</a:t>
            </a:r>
          </a:p>
          <a:p>
            <a:pPr lvl="1"/>
            <a:r>
              <a:rPr lang="en-GB" altLang="zh-CN" kern="0" dirty="0"/>
              <a:t>Snap a photo of any plant, and our AI identifies it instantly</a:t>
            </a:r>
          </a:p>
          <a:p>
            <a:pPr lvl="1"/>
            <a:r>
              <a:rPr lang="en-GB" altLang="zh-CN" kern="0" dirty="0"/>
              <a:t>Provides information like plant type, ideal conditions, and common issues</a:t>
            </a:r>
          </a:p>
          <a:p>
            <a:r>
              <a:rPr lang="en-GB" altLang="zh-CN" kern="0" dirty="0"/>
              <a:t>Health Analysis:</a:t>
            </a:r>
          </a:p>
          <a:p>
            <a:pPr lvl="1"/>
            <a:r>
              <a:rPr lang="en-GB" kern="0" dirty="0"/>
              <a:t>Detect signs of pests, diseases, or poot health through photo analysis</a:t>
            </a:r>
          </a:p>
          <a:p>
            <a:pPr lvl="1"/>
            <a:r>
              <a:rPr lang="en-GB" altLang="zh-CN" kern="0" dirty="0"/>
              <a:t>Offers actionable advice for treatment and maintenance</a:t>
            </a:r>
          </a:p>
          <a:p>
            <a:r>
              <a:rPr lang="en-GB" altLang="zh-CN" kern="0" dirty="0"/>
              <a:t>Personalized Watering Schedules:</a:t>
            </a:r>
          </a:p>
          <a:p>
            <a:pPr lvl="1"/>
            <a:r>
              <a:rPr lang="en-GB" altLang="zh-CN" kern="0" dirty="0"/>
              <a:t>AI calculates the watering needs of each plant based on species</a:t>
            </a:r>
          </a:p>
          <a:p>
            <a:pPr lvl="1"/>
            <a:r>
              <a:rPr lang="en-GB" altLang="zh-CN" kern="0" dirty="0"/>
              <a:t>Sends reminders, so users never miss a watering day</a:t>
            </a:r>
          </a:p>
          <a:p>
            <a:r>
              <a:rPr lang="en-GB" altLang="zh-CN" kern="0" dirty="0"/>
              <a:t>User-Friendly Experience:</a:t>
            </a:r>
          </a:p>
          <a:p>
            <a:pPr lvl="1"/>
            <a:r>
              <a:rPr lang="en-GB" altLang="zh-CN" kern="0" dirty="0"/>
              <a:t>Easy-to-navigate interface with tips for beginners and tools for experienced gardeners</a:t>
            </a:r>
          </a:p>
          <a:p>
            <a:pPr lvl="1"/>
            <a:r>
              <a:rPr lang="en-GB" altLang="zh-CN" kern="0" dirty="0"/>
              <a:t>Works seamlessly across devices for on-the-go support.</a:t>
            </a:r>
          </a:p>
          <a:p>
            <a:pPr lvl="1"/>
            <a:endParaRPr lang="zh-CN" altLang="en-US" kern="0" dirty="0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627E463A-D974-9A69-14EF-4A2EAC02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92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0EFAA-2DF8-8428-042A-EAF9D24B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Management, Task Distribution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461C0-009B-B820-1A69-77530BFB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537810"/>
            <a:ext cx="10837333" cy="4862990"/>
          </a:xfrm>
        </p:spPr>
        <p:txBody>
          <a:bodyPr/>
          <a:lstStyle/>
          <a:p>
            <a:r>
              <a:rPr lang="en-GB" altLang="zh-CN" dirty="0"/>
              <a:t>Deep Learning (Baran </a:t>
            </a:r>
            <a:r>
              <a:rPr lang="en-GB" altLang="zh-CN" dirty="0" err="1"/>
              <a:t>Kilic</a:t>
            </a:r>
            <a:r>
              <a:rPr lang="en-GB" altLang="zh-CN" dirty="0"/>
              <a:t>)</a:t>
            </a:r>
          </a:p>
          <a:p>
            <a:pPr lvl="1"/>
            <a:r>
              <a:rPr lang="en-GB" altLang="zh-CN" dirty="0"/>
              <a:t>Dataset Preparation&amp; LLM model Training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Backend (</a:t>
            </a:r>
            <a:r>
              <a:rPr lang="en-GB" altLang="zh-CN" dirty="0" err="1"/>
              <a:t>Hayri</a:t>
            </a:r>
            <a:r>
              <a:rPr lang="en-GB" altLang="zh-CN" dirty="0"/>
              <a:t> </a:t>
            </a:r>
            <a:r>
              <a:rPr lang="en-GB" altLang="zh-CN" dirty="0" err="1"/>
              <a:t>Altinisik</a:t>
            </a:r>
            <a:r>
              <a:rPr lang="en-GB" altLang="zh-CN" dirty="0"/>
              <a:t>):</a:t>
            </a:r>
          </a:p>
          <a:p>
            <a:pPr lvl="1"/>
            <a:r>
              <a:rPr lang="en-GB" altLang="zh-CN" dirty="0"/>
              <a:t>Developing the logic for sign-in/sign-up processes and dashboard functionalities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Frontend (Kenny Nguyen):</a:t>
            </a:r>
          </a:p>
          <a:p>
            <a:pPr lvl="1"/>
            <a:r>
              <a:rPr lang="en-GB" altLang="zh-CN" dirty="0"/>
              <a:t>Implementing a website and a dashboard using templates.</a:t>
            </a:r>
          </a:p>
          <a:p>
            <a:pPr marL="0" indent="0">
              <a:buNone/>
            </a:pPr>
            <a:endParaRPr lang="en-GB" altLang="zh-CN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AF06B4-6272-4CB3-EE8D-0A76736E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CAC9881C-D666-0800-35CE-79B4A90CA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29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758FB-6F2F-AE92-3E90-5852E9CC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&amp; 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19F31-8E95-AA7F-8EF5-6CF4F3A3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701800"/>
            <a:ext cx="10837333" cy="4573104"/>
          </a:xfrm>
        </p:spPr>
        <p:txBody>
          <a:bodyPr/>
          <a:lstStyle/>
          <a:p>
            <a:r>
              <a:rPr lang="en-US" altLang="zh-CN" dirty="0"/>
              <a:t>Deep Learning:</a:t>
            </a:r>
          </a:p>
          <a:p>
            <a:pPr lvl="1"/>
            <a:r>
              <a:rPr lang="en-US" altLang="zh-CN" dirty="0"/>
              <a:t>Which Dataset: Baran657/SnapGarden_v0.6</a:t>
            </a:r>
          </a:p>
          <a:p>
            <a:pPr lvl="1"/>
            <a:r>
              <a:rPr lang="en-US" altLang="zh-CN" dirty="0"/>
              <a:t>Which model? Model Architecture?: Salesforce/blip2-opt-2.7b Lora finetuned on 0.2 % trainable parameters</a:t>
            </a:r>
          </a:p>
          <a:p>
            <a:pPr lvl="1"/>
            <a:r>
              <a:rPr lang="en-US" altLang="zh-CN" dirty="0"/>
              <a:t>Training process? / Performance?: </a:t>
            </a:r>
          </a:p>
          <a:p>
            <a:r>
              <a:rPr lang="en-US" altLang="zh-CN" dirty="0"/>
              <a:t>Website:</a:t>
            </a:r>
          </a:p>
          <a:p>
            <a:pPr lvl="1"/>
            <a:r>
              <a:rPr lang="en-US" altLang="zh-CN" dirty="0"/>
              <a:t>Frontend framework: HTML, CSS, JS</a:t>
            </a:r>
          </a:p>
          <a:p>
            <a:r>
              <a:rPr lang="en-US" altLang="zh-CN" dirty="0"/>
              <a:t>Challenges:</a:t>
            </a:r>
          </a:p>
          <a:p>
            <a:pPr lvl="1"/>
            <a:r>
              <a:rPr lang="en-US" altLang="zh-CN" dirty="0"/>
              <a:t>Time Management</a:t>
            </a:r>
          </a:p>
          <a:p>
            <a:pPr lvl="1"/>
            <a:r>
              <a:rPr lang="en-US" altLang="zh-CN" dirty="0"/>
              <a:t>LLM Challenges</a:t>
            </a:r>
          </a:p>
          <a:p>
            <a:pPr lvl="1"/>
            <a:r>
              <a:rPr lang="en-US" altLang="zh-CN" dirty="0"/>
              <a:t>Task Distribution</a:t>
            </a:r>
          </a:p>
          <a:p>
            <a:pPr lvl="1"/>
            <a:r>
              <a:rPr lang="en-US" altLang="zh-CN" dirty="0"/>
              <a:t>Skill Issues</a:t>
            </a:r>
          </a:p>
          <a:p>
            <a:pPr lvl="1"/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76C90A-4BDB-2FA9-3112-6F45857A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5A819567-B48D-28C3-BDCF-C13625E2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734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BDC00-574B-E595-9A55-65BCC9276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 &amp; Milestones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E92A9-1018-67AA-8616-5D9667BC0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6" y="1701800"/>
            <a:ext cx="3586846" cy="4470400"/>
          </a:xfrm>
        </p:spPr>
        <p:txBody>
          <a:bodyPr/>
          <a:lstStyle/>
          <a:p>
            <a:pPr marL="0" indent="0">
              <a:buNone/>
            </a:pPr>
            <a:r>
              <a:rPr lang="en-GB" altLang="zh-CN" dirty="0"/>
              <a:t>Dataset</a:t>
            </a:r>
          </a:p>
          <a:p>
            <a:pPr marL="0" indent="0">
              <a:buNone/>
            </a:pPr>
            <a:r>
              <a:rPr lang="en-GB" altLang="zh-CN" dirty="0"/>
              <a:t>LLM Training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Website</a:t>
            </a:r>
          </a:p>
          <a:p>
            <a:pPr marL="0" indent="0">
              <a:buNone/>
            </a:pPr>
            <a:r>
              <a:rPr lang="en-GB" altLang="zh-CN" dirty="0"/>
              <a:t>Dashboard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Plant Identification </a:t>
            </a:r>
          </a:p>
          <a:p>
            <a:pPr marL="0" indent="0">
              <a:buNone/>
            </a:pPr>
            <a:r>
              <a:rPr lang="en-GB" altLang="zh-CN" dirty="0"/>
              <a:t>&amp; Health Assessment</a:t>
            </a:r>
          </a:p>
          <a:p>
            <a:pPr marL="0" indent="0">
              <a:buNone/>
            </a:pPr>
            <a:r>
              <a:rPr lang="en-GB" altLang="zh-CN" dirty="0"/>
              <a:t>Chat Function</a:t>
            </a:r>
          </a:p>
          <a:p>
            <a:pPr marL="0" indent="0">
              <a:buNone/>
            </a:pPr>
            <a:r>
              <a:rPr lang="en-GB" altLang="zh-CN" dirty="0"/>
              <a:t>Log in / Sign Up + “Accounts”</a:t>
            </a:r>
          </a:p>
          <a:p>
            <a:pPr marL="0" indent="0">
              <a:buNone/>
            </a:pPr>
            <a:r>
              <a:rPr lang="en-GB" altLang="zh-CN" dirty="0"/>
              <a:t>Dashboard Logic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3BC87-92E9-6A33-E069-323BAD43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6EAA87-0580-5F38-4526-E4BBF16004D4}"/>
              </a:ext>
            </a:extLst>
          </p:cNvPr>
          <p:cNvSpPr/>
          <p:nvPr/>
        </p:nvSpPr>
        <p:spPr bwMode="auto">
          <a:xfrm>
            <a:off x="602974" y="1569494"/>
            <a:ext cx="1676400" cy="987287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E0B18D-7FF3-5CD0-EE73-E3587185C693}"/>
              </a:ext>
            </a:extLst>
          </p:cNvPr>
          <p:cNvSpPr/>
          <p:nvPr/>
        </p:nvSpPr>
        <p:spPr bwMode="auto">
          <a:xfrm>
            <a:off x="238538" y="3157638"/>
            <a:ext cx="2551816" cy="987287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16DF90-CF94-802E-4E56-5AB68001C6E1}"/>
              </a:ext>
            </a:extLst>
          </p:cNvPr>
          <p:cNvSpPr/>
          <p:nvPr/>
        </p:nvSpPr>
        <p:spPr bwMode="auto">
          <a:xfrm>
            <a:off x="209131" y="4509696"/>
            <a:ext cx="3879869" cy="2135949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CD3E8A0-B452-02A8-E75C-4E6EF7FF29EE}"/>
              </a:ext>
            </a:extLst>
          </p:cNvPr>
          <p:cNvSpPr txBox="1">
            <a:spLocks/>
          </p:cNvSpPr>
          <p:nvPr/>
        </p:nvSpPr>
        <p:spPr bwMode="auto">
          <a:xfrm>
            <a:off x="8073595" y="1679929"/>
            <a:ext cx="3586846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altLang="zh-CN" kern="0" dirty="0"/>
              <a:t>Dataset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LLM Training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Server Preparation</a:t>
            </a:r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Website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Dashboard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Plant Identification</a:t>
            </a:r>
          </a:p>
          <a:p>
            <a:pPr marL="0" indent="0">
              <a:buNone/>
            </a:pPr>
            <a:r>
              <a:rPr lang="en-GB" altLang="zh-CN" dirty="0"/>
              <a:t>&amp; Health Assessment</a:t>
            </a: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Chat Function</a:t>
            </a:r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Log in / Sign Up + “Accounts”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Initial Dashboard Logic</a:t>
            </a:r>
          </a:p>
          <a:p>
            <a:pPr marL="0" indent="0">
              <a:buFont typeface="Wingdings" charset="2"/>
              <a:buNone/>
            </a:pPr>
            <a:endParaRPr lang="zh-CN" altLang="en-US" kern="0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4C829A3-AD22-A6DC-067D-1AE9E9D4AD50}"/>
              </a:ext>
            </a:extLst>
          </p:cNvPr>
          <p:cNvSpPr txBox="1">
            <a:spLocks/>
          </p:cNvSpPr>
          <p:nvPr/>
        </p:nvSpPr>
        <p:spPr bwMode="auto">
          <a:xfrm>
            <a:off x="4676478" y="1565629"/>
            <a:ext cx="3586846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altLang="zh-CN" kern="0" dirty="0"/>
              <a:t>Baran </a:t>
            </a:r>
            <a:r>
              <a:rPr lang="en-GB" altLang="zh-CN" kern="0" dirty="0" err="1"/>
              <a:t>Kilic</a:t>
            </a: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Kenny Nguyen</a:t>
            </a:r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 err="1"/>
              <a:t>Hayri</a:t>
            </a:r>
            <a:r>
              <a:rPr lang="en-GB" altLang="zh-CN" kern="0" dirty="0"/>
              <a:t> </a:t>
            </a:r>
            <a:r>
              <a:rPr lang="en-GB" altLang="zh-CN" kern="0" dirty="0" err="1"/>
              <a:t>Altinisik</a:t>
            </a:r>
            <a:endParaRPr lang="zh-CN" altLang="en-US" kern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99B45C-E649-FFE0-1F05-497AD0E02892}"/>
              </a:ext>
            </a:extLst>
          </p:cNvPr>
          <p:cNvCxnSpPr/>
          <p:nvPr/>
        </p:nvCxnSpPr>
        <p:spPr bwMode="auto">
          <a:xfrm flipV="1">
            <a:off x="2545121" y="1875183"/>
            <a:ext cx="2073262" cy="18795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603A0-CA12-F87B-4AAE-D77DB3200018}"/>
              </a:ext>
            </a:extLst>
          </p:cNvPr>
          <p:cNvCxnSpPr>
            <a:cxnSpLocks/>
          </p:cNvCxnSpPr>
          <p:nvPr/>
        </p:nvCxnSpPr>
        <p:spPr bwMode="auto">
          <a:xfrm flipV="1">
            <a:off x="2711546" y="3605591"/>
            <a:ext cx="1790153" cy="7744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1E6019-123D-0C54-D60E-662A1B6B3C70}"/>
              </a:ext>
            </a:extLst>
          </p:cNvPr>
          <p:cNvCxnSpPr>
            <a:cxnSpLocks/>
          </p:cNvCxnSpPr>
          <p:nvPr/>
        </p:nvCxnSpPr>
        <p:spPr bwMode="auto">
          <a:xfrm>
            <a:off x="4089000" y="5296668"/>
            <a:ext cx="697963" cy="886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EB9870-8653-DD63-C2B6-301EA3CDF7A8}"/>
              </a:ext>
            </a:extLst>
          </p:cNvPr>
          <p:cNvCxnSpPr>
            <a:cxnSpLocks/>
          </p:cNvCxnSpPr>
          <p:nvPr/>
        </p:nvCxnSpPr>
        <p:spPr bwMode="auto">
          <a:xfrm>
            <a:off x="6402336" y="3591023"/>
            <a:ext cx="1148478" cy="29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7CF3FC-5565-FF2A-3BED-D5C26FC5E308}"/>
              </a:ext>
            </a:extLst>
          </p:cNvPr>
          <p:cNvCxnSpPr>
            <a:cxnSpLocks/>
          </p:cNvCxnSpPr>
          <p:nvPr/>
        </p:nvCxnSpPr>
        <p:spPr bwMode="auto">
          <a:xfrm>
            <a:off x="6043513" y="1795777"/>
            <a:ext cx="1675881" cy="17338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20E7B-A1B1-28D8-C735-EC9B6A50C0B7}"/>
              </a:ext>
            </a:extLst>
          </p:cNvPr>
          <p:cNvCxnSpPr>
            <a:cxnSpLocks/>
          </p:cNvCxnSpPr>
          <p:nvPr/>
        </p:nvCxnSpPr>
        <p:spPr bwMode="auto">
          <a:xfrm>
            <a:off x="6402336" y="5492710"/>
            <a:ext cx="1148478" cy="29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056F878-37D6-229A-C82E-719AAAED098C}"/>
              </a:ext>
            </a:extLst>
          </p:cNvPr>
          <p:cNvSpPr/>
          <p:nvPr/>
        </p:nvSpPr>
        <p:spPr bwMode="auto">
          <a:xfrm>
            <a:off x="7632776" y="1429458"/>
            <a:ext cx="3373250" cy="1728181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911747-1C4F-B2BD-5F2C-7720C5F82585}"/>
              </a:ext>
            </a:extLst>
          </p:cNvPr>
          <p:cNvSpPr/>
          <p:nvPr/>
        </p:nvSpPr>
        <p:spPr bwMode="auto">
          <a:xfrm>
            <a:off x="7405039" y="2893201"/>
            <a:ext cx="4350412" cy="2399170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5A7FB5-67AA-8061-133B-6CAB58DD95D8}"/>
              </a:ext>
            </a:extLst>
          </p:cNvPr>
          <p:cNvSpPr/>
          <p:nvPr/>
        </p:nvSpPr>
        <p:spPr bwMode="auto">
          <a:xfrm>
            <a:off x="7184067" y="4896678"/>
            <a:ext cx="4541738" cy="1504122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页脚占位符 3">
            <a:extLst>
              <a:ext uri="{FF2B5EF4-FFF2-40B4-BE49-F238E27FC236}">
                <a16:creationId xmlns:a16="http://schemas.microsoft.com/office/drawing/2014/main" id="{8E95E9BC-078E-B5F8-49BA-896C62E4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071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2BE36-163F-FEB9-F9A2-A5C60732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04F5A-5A45-BDB3-0E63-7B7852E3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 &amp; Milestones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A35866-EBDE-5467-FE68-6494A4DF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6" y="1701800"/>
            <a:ext cx="7101690" cy="4470400"/>
          </a:xfrm>
        </p:spPr>
        <p:txBody>
          <a:bodyPr/>
          <a:lstStyle/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Dataset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LLM Training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Server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Website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Dashboard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Plant Identification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Health Assessment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Chat Function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Log in / Sign Up </a:t>
            </a:r>
            <a:r>
              <a:rPr lang="en-GB" altLang="zh-CN" dirty="0"/>
              <a:t>+ </a:t>
            </a:r>
            <a:r>
              <a:rPr lang="en-GB" altLang="zh-CN" dirty="0">
                <a:solidFill>
                  <a:srgbClr val="FF0000"/>
                </a:solidFill>
              </a:rPr>
              <a:t>“Accounts”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FFC000"/>
                </a:solidFill>
              </a:rPr>
              <a:t>Dashboard Logic (</a:t>
            </a:r>
            <a:r>
              <a:rPr lang="en-GB" altLang="zh-CN" dirty="0" err="1">
                <a:solidFill>
                  <a:srgbClr val="FFC000"/>
                </a:solidFill>
              </a:rPr>
              <a:t>ToDo</a:t>
            </a:r>
            <a:r>
              <a:rPr lang="en-GB" altLang="zh-CN" dirty="0">
                <a:solidFill>
                  <a:srgbClr val="FFC000"/>
                </a:solidFill>
              </a:rPr>
              <a:t>, Calendar, Table)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FF0000"/>
                </a:solidFill>
              </a:rPr>
              <a:t>Statistics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Presentation + Demo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EB73CF-EC3A-AEDE-C32B-624258F57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6BD3E976-F9F1-CFA0-91E6-EA0593EC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228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0B97-7508-BB68-69FD-0C85B925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E3D79-DFCD-5D74-7151-5701DFF7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38401A-9422-6F04-12A2-17902BF7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F12578-1AE6-AC0C-7181-9F71E0E5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4D289-5DF2-4B0A-B7C4-7A176455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4952" cy="71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1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A776-BBEB-B4AE-E5E1-1743B3934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9574F-9239-D0CC-A7AC-569E7560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E0ACC1-3699-7C7A-D008-30DEF3E8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E07FAB-7319-3F44-E70B-B0766CA9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76BC3-995F-ADD9-E49E-CF01C08A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9" y="-48598"/>
            <a:ext cx="12192000" cy="695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4106"/>
      </p:ext>
    </p:extLst>
  </p:cSld>
  <p:clrMapOvr>
    <a:masterClrMapping/>
  </p:clrMapOvr>
</p:sld>
</file>

<file path=ppt/theme/theme1.xml><?xml version="1.0" encoding="utf-8"?>
<a:theme xmlns:a="http://schemas.openxmlformats.org/drawingml/2006/main" name="TUM_Vorlage_hellblau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8160</TotalTime>
  <Words>647</Words>
  <Application>Microsoft Office PowerPoint</Application>
  <PresentationFormat>Widescreen</PresentationFormat>
  <Paragraphs>155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Lucida Grande</vt:lpstr>
      <vt:lpstr>Wingdings</vt:lpstr>
      <vt:lpstr>TUM_Vorlage_hellblau</vt:lpstr>
      <vt:lpstr>SnapGarden Final Presentation</vt:lpstr>
      <vt:lpstr>Project Idea</vt:lpstr>
      <vt:lpstr>Key Features</vt:lpstr>
      <vt:lpstr>Project Management, Task Distribution</vt:lpstr>
      <vt:lpstr>Implementation &amp; Challenges</vt:lpstr>
      <vt:lpstr>Goals &amp; Milestones</vt:lpstr>
      <vt:lpstr>Goals &amp; Milestones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Conclusion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Kenny Nguyen</cp:lastModifiedBy>
  <cp:revision>13</cp:revision>
  <dcterms:created xsi:type="dcterms:W3CDTF">2009-06-05T15:14:26Z</dcterms:created>
  <dcterms:modified xsi:type="dcterms:W3CDTF">2025-01-29T13:09:55Z</dcterms:modified>
</cp:coreProperties>
</file>